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1"/>
  </p:sldMasterIdLst>
  <p:notesMasterIdLst>
    <p:notesMasterId r:id="rId40"/>
  </p:notesMasterIdLst>
  <p:sldIdLst>
    <p:sldId id="256" r:id="rId2"/>
    <p:sldId id="369" r:id="rId3"/>
    <p:sldId id="258" r:id="rId4"/>
    <p:sldId id="337" r:id="rId5"/>
    <p:sldId id="259" r:id="rId6"/>
    <p:sldId id="260" r:id="rId7"/>
    <p:sldId id="338" r:id="rId8"/>
    <p:sldId id="340" r:id="rId9"/>
    <p:sldId id="339" r:id="rId10"/>
    <p:sldId id="261" r:id="rId11"/>
    <p:sldId id="285" r:id="rId12"/>
    <p:sldId id="342" r:id="rId13"/>
    <p:sldId id="343" r:id="rId14"/>
    <p:sldId id="344" r:id="rId15"/>
    <p:sldId id="345" r:id="rId16"/>
    <p:sldId id="346" r:id="rId17"/>
    <p:sldId id="363" r:id="rId18"/>
    <p:sldId id="364" r:id="rId19"/>
    <p:sldId id="365" r:id="rId20"/>
    <p:sldId id="366" r:id="rId21"/>
    <p:sldId id="367" r:id="rId22"/>
    <p:sldId id="348" r:id="rId23"/>
    <p:sldId id="266" r:id="rId24"/>
    <p:sldId id="350" r:id="rId25"/>
    <p:sldId id="351" r:id="rId26"/>
    <p:sldId id="352" r:id="rId27"/>
    <p:sldId id="353" r:id="rId28"/>
    <p:sldId id="354" r:id="rId29"/>
    <p:sldId id="355" r:id="rId30"/>
    <p:sldId id="356" r:id="rId31"/>
    <p:sldId id="357" r:id="rId32"/>
    <p:sldId id="372" r:id="rId33"/>
    <p:sldId id="362" r:id="rId34"/>
    <p:sldId id="358" r:id="rId35"/>
    <p:sldId id="360" r:id="rId36"/>
    <p:sldId id="359" r:id="rId37"/>
    <p:sldId id="370" r:id="rId38"/>
    <p:sldId id="361"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42A376-0862-4FD6-BB98-76DAAC4305BA}">
  <a:tblStyle styleId="{8742A376-0862-4FD6-BB98-76DAAC4305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41" autoAdjust="0"/>
  </p:normalViewPr>
  <p:slideViewPr>
    <p:cSldViewPr snapToGrid="0">
      <p:cViewPr varScale="1">
        <p:scale>
          <a:sx n="150" d="100"/>
          <a:sy n="150" d="100"/>
        </p:scale>
        <p:origin x="522" y="108"/>
      </p:cViewPr>
      <p:guideLst/>
    </p:cSldViewPr>
  </p:slideViewPr>
  <p:outlineViewPr>
    <p:cViewPr>
      <p:scale>
        <a:sx n="33" d="100"/>
        <a:sy n="33" d="100"/>
      </p:scale>
      <p:origin x="0" y="-4915"/>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7c6f1f162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7c6f1f162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db4dd54edc_0_2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db4dd54edc_0_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667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db4dd54edc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db4dd54edc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117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db4dd54edc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2" name="Google Shape;3482;gdb4dd54edc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88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95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db4dd54edc_0_2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db4dd54edc_0_2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08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db4dd54edc_0_2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db4dd54edc_0_2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24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db4dd54edc_0_2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db4dd54edc_0_2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328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db4dd54edc_0_2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db4dd54edc_0_2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3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7c6f1f162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7c6f1f162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990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db4dd54edc_0_2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db4dd54edc_0_2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141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db4dd54edc_0_2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db4dd54edc_0_2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825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562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731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423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931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5"/>
        <p:cNvGrpSpPr/>
        <p:nvPr/>
      </p:nvGrpSpPr>
      <p:grpSpPr>
        <a:xfrm>
          <a:off x="0" y="0"/>
          <a:ext cx="0" cy="0"/>
          <a:chOff x="0" y="0"/>
          <a:chExt cx="0" cy="0"/>
        </a:xfrm>
      </p:grpSpPr>
      <p:sp>
        <p:nvSpPr>
          <p:cNvPr id="5676" name="Google Shape;5676;gdb4dd54ed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7" name="Google Shape;5677;gdb4dd54ed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978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775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db4dd54edc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db4dd54edc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098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7dc117408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7dc117408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51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db2683e2a1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db2683e2a1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479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db2683e2a1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db2683e2a1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238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7c6f1f162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7c6f1f162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974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976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4"/>
        <p:cNvGrpSpPr/>
        <p:nvPr/>
      </p:nvGrpSpPr>
      <p:grpSpPr>
        <a:xfrm>
          <a:off x="0" y="0"/>
          <a:ext cx="0" cy="0"/>
          <a:chOff x="0" y="0"/>
          <a:chExt cx="0" cy="0"/>
        </a:xfrm>
      </p:grpSpPr>
      <p:sp>
        <p:nvSpPr>
          <p:cNvPr id="6015" name="Google Shape;6015;gdb4dd54edc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6" name="Google Shape;6016;gdb4dd54edc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688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468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7c6f1f162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7c6f1f162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043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7c6f1f162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7c6f1f162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13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7dc117408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7dc117408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340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65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7"/>
        <p:cNvGrpSpPr/>
        <p:nvPr/>
      </p:nvGrpSpPr>
      <p:grpSpPr>
        <a:xfrm>
          <a:off x="0" y="0"/>
          <a:ext cx="0" cy="0"/>
          <a:chOff x="0" y="0"/>
          <a:chExt cx="0" cy="0"/>
        </a:xfrm>
      </p:grpSpPr>
      <p:sp>
        <p:nvSpPr>
          <p:cNvPr id="5218" name="Google Shape;5218;g183d841755d_0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9" name="Google Shape;5219;g183d841755d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82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92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63225" y="1917225"/>
            <a:ext cx="5775000" cy="21393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5200"/>
              <a:buNone/>
              <a:defRPr sz="4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20000" y="4151575"/>
            <a:ext cx="5165100" cy="4518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11_1_1_1">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5" name="Google Shape;65;p18"/>
          <p:cNvCxnSpPr/>
          <p:nvPr/>
        </p:nvCxnSpPr>
        <p:spPr>
          <a:xfrm>
            <a:off x="-6450" y="961875"/>
            <a:ext cx="2155500" cy="0"/>
          </a:xfrm>
          <a:prstGeom prst="straightConnector1">
            <a:avLst/>
          </a:prstGeom>
          <a:noFill/>
          <a:ln w="38100" cap="flat" cmpd="sng">
            <a:solidFill>
              <a:schemeClr val="dk1"/>
            </a:solidFill>
            <a:prstDash val="solid"/>
            <a:round/>
            <a:headEnd type="none" w="med" len="med"/>
            <a:tailEnd type="none" w="med" len="med"/>
          </a:ln>
        </p:spPr>
      </p:cxnSp>
      <p:cxnSp>
        <p:nvCxnSpPr>
          <p:cNvPr id="66" name="Google Shape;66;p18"/>
          <p:cNvCxnSpPr/>
          <p:nvPr/>
        </p:nvCxnSpPr>
        <p:spPr>
          <a:xfrm>
            <a:off x="6998661" y="961875"/>
            <a:ext cx="2155500" cy="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80"/>
        <p:cNvGrpSpPr/>
        <p:nvPr/>
      </p:nvGrpSpPr>
      <p:grpSpPr>
        <a:xfrm>
          <a:off x="0" y="0"/>
          <a:ext cx="0" cy="0"/>
          <a:chOff x="0" y="0"/>
          <a:chExt cx="0" cy="0"/>
        </a:xfrm>
      </p:grpSpPr>
      <p:sp>
        <p:nvSpPr>
          <p:cNvPr id="81" name="Google Shape;81;p23"/>
          <p:cNvSpPr txBox="1">
            <a:spLocks noGrp="1"/>
          </p:cNvSpPr>
          <p:nvPr>
            <p:ph type="body" idx="1"/>
          </p:nvPr>
        </p:nvSpPr>
        <p:spPr>
          <a:xfrm>
            <a:off x="713100" y="1239600"/>
            <a:ext cx="3718800" cy="28419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Passion One"/>
              <a:buChar char="■"/>
              <a:defRPr sz="1250"/>
            </a:lvl1pPr>
            <a:lvl2pPr marL="914400" lvl="1" indent="-304800" rtl="0">
              <a:lnSpc>
                <a:spcPct val="115000"/>
              </a:lnSpc>
              <a:spcBef>
                <a:spcPts val="10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82" name="Google Shape;82;p23"/>
          <p:cNvSpPr txBox="1">
            <a:spLocks noGrp="1"/>
          </p:cNvSpPr>
          <p:nvPr>
            <p:ph type="body" idx="2"/>
          </p:nvPr>
        </p:nvSpPr>
        <p:spPr>
          <a:xfrm>
            <a:off x="4698250" y="1780500"/>
            <a:ext cx="3718800" cy="23010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Char char="■"/>
              <a:defRPr sz="2500">
                <a:latin typeface="Passion One"/>
                <a:ea typeface="Passion One"/>
                <a:cs typeface="Passion One"/>
                <a:sym typeface="Passion One"/>
              </a:defRPr>
            </a:lvl1pPr>
            <a:lvl2pPr marL="914400" lvl="1" indent="-304800" rtl="0">
              <a:lnSpc>
                <a:spcPct val="115000"/>
              </a:lnSpc>
              <a:spcBef>
                <a:spcPts val="10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83" name="Google Shape;83;p23"/>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92"/>
        <p:cNvGrpSpPr/>
        <p:nvPr/>
      </p:nvGrpSpPr>
      <p:grpSpPr>
        <a:xfrm>
          <a:off x="0" y="0"/>
          <a:ext cx="0" cy="0"/>
          <a:chOff x="0" y="0"/>
          <a:chExt cx="0" cy="0"/>
        </a:xfrm>
      </p:grpSpPr>
      <p:sp>
        <p:nvSpPr>
          <p:cNvPr id="93" name="Google Shape;93;p25"/>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25"/>
          <p:cNvSpPr txBox="1">
            <a:spLocks noGrp="1"/>
          </p:cNvSpPr>
          <p:nvPr>
            <p:ph type="title" idx="2"/>
          </p:nvPr>
        </p:nvSpPr>
        <p:spPr>
          <a:xfrm>
            <a:off x="1295950" y="3186800"/>
            <a:ext cx="1435200" cy="385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5" name="Google Shape;95;p25"/>
          <p:cNvSpPr txBox="1">
            <a:spLocks noGrp="1"/>
          </p:cNvSpPr>
          <p:nvPr>
            <p:ph type="subTitle" idx="1"/>
          </p:nvPr>
        </p:nvSpPr>
        <p:spPr>
          <a:xfrm>
            <a:off x="1295950" y="3572322"/>
            <a:ext cx="1435200" cy="894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25"/>
          <p:cNvSpPr txBox="1">
            <a:spLocks noGrp="1"/>
          </p:cNvSpPr>
          <p:nvPr>
            <p:ph type="title" idx="3"/>
          </p:nvPr>
        </p:nvSpPr>
        <p:spPr>
          <a:xfrm>
            <a:off x="3856951" y="3186800"/>
            <a:ext cx="1435200" cy="385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 name="Google Shape;97;p25"/>
          <p:cNvSpPr txBox="1">
            <a:spLocks noGrp="1"/>
          </p:cNvSpPr>
          <p:nvPr>
            <p:ph type="subTitle" idx="4"/>
          </p:nvPr>
        </p:nvSpPr>
        <p:spPr>
          <a:xfrm>
            <a:off x="3856951" y="3572322"/>
            <a:ext cx="1435200" cy="894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25"/>
          <p:cNvSpPr txBox="1">
            <a:spLocks noGrp="1"/>
          </p:cNvSpPr>
          <p:nvPr>
            <p:ph type="title" idx="5"/>
          </p:nvPr>
        </p:nvSpPr>
        <p:spPr>
          <a:xfrm>
            <a:off x="6422825" y="3186800"/>
            <a:ext cx="1435200" cy="385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9" name="Google Shape;99;p25"/>
          <p:cNvSpPr txBox="1">
            <a:spLocks noGrp="1"/>
          </p:cNvSpPr>
          <p:nvPr>
            <p:ph type="subTitle" idx="6"/>
          </p:nvPr>
        </p:nvSpPr>
        <p:spPr>
          <a:xfrm>
            <a:off x="6422825" y="3572322"/>
            <a:ext cx="1435200" cy="894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25"/>
          <p:cNvSpPr>
            <a:spLocks noGrp="1"/>
          </p:cNvSpPr>
          <p:nvPr>
            <p:ph type="pic" idx="7"/>
          </p:nvPr>
        </p:nvSpPr>
        <p:spPr>
          <a:xfrm>
            <a:off x="1331950" y="1486411"/>
            <a:ext cx="1363200" cy="1363200"/>
          </a:xfrm>
          <a:prstGeom prst="rect">
            <a:avLst/>
          </a:prstGeom>
          <a:noFill/>
          <a:ln w="38100" cap="flat" cmpd="sng">
            <a:solidFill>
              <a:schemeClr val="dk1"/>
            </a:solidFill>
            <a:prstDash val="solid"/>
            <a:round/>
            <a:headEnd type="none" w="sm" len="sm"/>
            <a:tailEnd type="none" w="sm" len="sm"/>
          </a:ln>
        </p:spPr>
      </p:sp>
      <p:sp>
        <p:nvSpPr>
          <p:cNvPr id="101" name="Google Shape;101;p25"/>
          <p:cNvSpPr>
            <a:spLocks noGrp="1"/>
          </p:cNvSpPr>
          <p:nvPr>
            <p:ph type="pic" idx="8"/>
          </p:nvPr>
        </p:nvSpPr>
        <p:spPr>
          <a:xfrm>
            <a:off x="6458825" y="1486411"/>
            <a:ext cx="1363200" cy="1363200"/>
          </a:xfrm>
          <a:prstGeom prst="rect">
            <a:avLst/>
          </a:prstGeom>
          <a:noFill/>
          <a:ln w="38100" cap="flat" cmpd="sng">
            <a:solidFill>
              <a:schemeClr val="dk1"/>
            </a:solidFill>
            <a:prstDash val="solid"/>
            <a:round/>
            <a:headEnd type="none" w="sm" len="sm"/>
            <a:tailEnd type="none" w="sm" len="sm"/>
          </a:ln>
        </p:spPr>
      </p:sp>
      <p:sp>
        <p:nvSpPr>
          <p:cNvPr id="102" name="Google Shape;102;p25"/>
          <p:cNvSpPr>
            <a:spLocks noGrp="1"/>
          </p:cNvSpPr>
          <p:nvPr>
            <p:ph type="pic" idx="9"/>
          </p:nvPr>
        </p:nvSpPr>
        <p:spPr>
          <a:xfrm>
            <a:off x="3892950" y="1486411"/>
            <a:ext cx="1363200" cy="1363200"/>
          </a:xfrm>
          <a:prstGeom prst="rect">
            <a:avLst/>
          </a:prstGeom>
          <a:noFill/>
          <a:ln w="38100"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a:off x="720000" y="538422"/>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7"/>
          <p:cNvSpPr txBox="1">
            <a:spLocks noGrp="1"/>
          </p:cNvSpPr>
          <p:nvPr>
            <p:ph type="title" idx="2"/>
          </p:nvPr>
        </p:nvSpPr>
        <p:spPr>
          <a:xfrm>
            <a:off x="720000" y="2818193"/>
            <a:ext cx="1710600" cy="475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6" name="Google Shape;116;p27"/>
          <p:cNvSpPr txBox="1">
            <a:spLocks noGrp="1"/>
          </p:cNvSpPr>
          <p:nvPr>
            <p:ph type="subTitle" idx="1"/>
          </p:nvPr>
        </p:nvSpPr>
        <p:spPr>
          <a:xfrm>
            <a:off x="720000" y="3293993"/>
            <a:ext cx="1710600" cy="87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7"/>
          <p:cNvSpPr txBox="1">
            <a:spLocks noGrp="1"/>
          </p:cNvSpPr>
          <p:nvPr>
            <p:ph type="title" idx="3"/>
          </p:nvPr>
        </p:nvSpPr>
        <p:spPr>
          <a:xfrm>
            <a:off x="4720133" y="2818193"/>
            <a:ext cx="1710600" cy="475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8" name="Google Shape;118;p27"/>
          <p:cNvSpPr txBox="1">
            <a:spLocks noGrp="1"/>
          </p:cNvSpPr>
          <p:nvPr>
            <p:ph type="subTitle" idx="4"/>
          </p:nvPr>
        </p:nvSpPr>
        <p:spPr>
          <a:xfrm>
            <a:off x="4720133" y="3293993"/>
            <a:ext cx="1710600" cy="87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7"/>
          <p:cNvSpPr txBox="1">
            <a:spLocks noGrp="1"/>
          </p:cNvSpPr>
          <p:nvPr>
            <p:ph type="title" idx="5"/>
          </p:nvPr>
        </p:nvSpPr>
        <p:spPr>
          <a:xfrm>
            <a:off x="2720061" y="2818193"/>
            <a:ext cx="1710600" cy="475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0" name="Google Shape;120;p27"/>
          <p:cNvSpPr txBox="1">
            <a:spLocks noGrp="1"/>
          </p:cNvSpPr>
          <p:nvPr>
            <p:ph type="subTitle" idx="6"/>
          </p:nvPr>
        </p:nvSpPr>
        <p:spPr>
          <a:xfrm>
            <a:off x="2720061" y="3293993"/>
            <a:ext cx="1710600" cy="87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7"/>
          <p:cNvSpPr txBox="1">
            <a:spLocks noGrp="1"/>
          </p:cNvSpPr>
          <p:nvPr>
            <p:ph type="title" idx="7"/>
          </p:nvPr>
        </p:nvSpPr>
        <p:spPr>
          <a:xfrm>
            <a:off x="6720236" y="2818193"/>
            <a:ext cx="1710600" cy="475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2" name="Google Shape;122;p27"/>
          <p:cNvSpPr txBox="1">
            <a:spLocks noGrp="1"/>
          </p:cNvSpPr>
          <p:nvPr>
            <p:ph type="subTitle" idx="8"/>
          </p:nvPr>
        </p:nvSpPr>
        <p:spPr>
          <a:xfrm>
            <a:off x="6720236" y="3293993"/>
            <a:ext cx="1710600" cy="87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CUSTOM_5_1_1">
    <p:spTree>
      <p:nvGrpSpPr>
        <p:cNvPr id="1" name="Shape 123"/>
        <p:cNvGrpSpPr/>
        <p:nvPr/>
      </p:nvGrpSpPr>
      <p:grpSpPr>
        <a:xfrm>
          <a:off x="0" y="0"/>
          <a:ext cx="0" cy="0"/>
          <a:chOff x="0" y="0"/>
          <a:chExt cx="0" cy="0"/>
        </a:xfrm>
      </p:grpSpPr>
      <p:sp>
        <p:nvSpPr>
          <p:cNvPr id="124" name="Google Shape;124;p28"/>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8"/>
          <p:cNvSpPr txBox="1">
            <a:spLocks noGrp="1"/>
          </p:cNvSpPr>
          <p:nvPr>
            <p:ph type="title" idx="2"/>
          </p:nvPr>
        </p:nvSpPr>
        <p:spPr>
          <a:xfrm>
            <a:off x="726007" y="1416004"/>
            <a:ext cx="2752500" cy="47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6" name="Google Shape;126;p28"/>
          <p:cNvSpPr txBox="1">
            <a:spLocks noGrp="1"/>
          </p:cNvSpPr>
          <p:nvPr>
            <p:ph type="subTitle" idx="1"/>
          </p:nvPr>
        </p:nvSpPr>
        <p:spPr>
          <a:xfrm>
            <a:off x="726007" y="1891804"/>
            <a:ext cx="2752500" cy="750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8"/>
          <p:cNvSpPr txBox="1">
            <a:spLocks noGrp="1"/>
          </p:cNvSpPr>
          <p:nvPr>
            <p:ph type="title" idx="3"/>
          </p:nvPr>
        </p:nvSpPr>
        <p:spPr>
          <a:xfrm>
            <a:off x="3919367" y="1416004"/>
            <a:ext cx="2752500" cy="47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8" name="Google Shape;128;p28"/>
          <p:cNvSpPr txBox="1">
            <a:spLocks noGrp="1"/>
          </p:cNvSpPr>
          <p:nvPr>
            <p:ph type="subTitle" idx="4"/>
          </p:nvPr>
        </p:nvSpPr>
        <p:spPr>
          <a:xfrm>
            <a:off x="3919346" y="1891804"/>
            <a:ext cx="2752500" cy="750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8"/>
          <p:cNvSpPr txBox="1">
            <a:spLocks noGrp="1"/>
          </p:cNvSpPr>
          <p:nvPr>
            <p:ph type="title" idx="5"/>
          </p:nvPr>
        </p:nvSpPr>
        <p:spPr>
          <a:xfrm>
            <a:off x="726007" y="3089379"/>
            <a:ext cx="2752500" cy="47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0" name="Google Shape;130;p28"/>
          <p:cNvSpPr txBox="1">
            <a:spLocks noGrp="1"/>
          </p:cNvSpPr>
          <p:nvPr>
            <p:ph type="subTitle" idx="6"/>
          </p:nvPr>
        </p:nvSpPr>
        <p:spPr>
          <a:xfrm>
            <a:off x="726007" y="3565179"/>
            <a:ext cx="2752500" cy="750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8"/>
          <p:cNvSpPr txBox="1">
            <a:spLocks noGrp="1"/>
          </p:cNvSpPr>
          <p:nvPr>
            <p:ph type="title" idx="7"/>
          </p:nvPr>
        </p:nvSpPr>
        <p:spPr>
          <a:xfrm>
            <a:off x="3919367" y="3089379"/>
            <a:ext cx="2752500" cy="47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000"/>
              <a:buNone/>
              <a:defRPr sz="19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2" name="Google Shape;132;p28"/>
          <p:cNvSpPr txBox="1">
            <a:spLocks noGrp="1"/>
          </p:cNvSpPr>
          <p:nvPr>
            <p:ph type="subTitle" idx="8"/>
          </p:nvPr>
        </p:nvSpPr>
        <p:spPr>
          <a:xfrm>
            <a:off x="3919346" y="3565179"/>
            <a:ext cx="2752500" cy="750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720000" y="538422"/>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34"/>
          <p:cNvSpPr txBox="1">
            <a:spLocks noGrp="1"/>
          </p:cNvSpPr>
          <p:nvPr>
            <p:ph type="title" idx="2"/>
          </p:nvPr>
        </p:nvSpPr>
        <p:spPr>
          <a:xfrm>
            <a:off x="720000" y="2947663"/>
            <a:ext cx="2410500" cy="5400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1900">
                <a:solidFill>
                  <a:schemeClr val="lt1"/>
                </a:solidFill>
              </a:defRPr>
            </a:lvl1pPr>
            <a:lvl2pPr lvl="1"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2pPr>
            <a:lvl3pPr lvl="2"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3pPr>
            <a:lvl4pPr lvl="3"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4pPr>
            <a:lvl5pPr lvl="4"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5pPr>
            <a:lvl6pPr lvl="5"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6pPr>
            <a:lvl7pPr lvl="6"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7pPr>
            <a:lvl8pPr lvl="7"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8pPr>
            <a:lvl9pPr lvl="8"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9pPr>
          </a:lstStyle>
          <a:p>
            <a:endParaRPr/>
          </a:p>
        </p:txBody>
      </p:sp>
      <p:sp>
        <p:nvSpPr>
          <p:cNvPr id="184" name="Google Shape;184;p34"/>
          <p:cNvSpPr txBox="1">
            <a:spLocks noGrp="1"/>
          </p:cNvSpPr>
          <p:nvPr>
            <p:ph type="subTitle" idx="1"/>
          </p:nvPr>
        </p:nvSpPr>
        <p:spPr>
          <a:xfrm>
            <a:off x="720000" y="3487938"/>
            <a:ext cx="2410500" cy="866400"/>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5" name="Google Shape;185;p34"/>
          <p:cNvSpPr txBox="1">
            <a:spLocks noGrp="1"/>
          </p:cNvSpPr>
          <p:nvPr>
            <p:ph type="title" idx="3"/>
          </p:nvPr>
        </p:nvSpPr>
        <p:spPr>
          <a:xfrm>
            <a:off x="3366750" y="2947663"/>
            <a:ext cx="2410500" cy="5400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1900">
                <a:solidFill>
                  <a:schemeClr val="lt1"/>
                </a:solidFill>
              </a:defRPr>
            </a:lvl1pPr>
            <a:lvl2pPr lvl="1"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2pPr>
            <a:lvl3pPr lvl="2"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3pPr>
            <a:lvl4pPr lvl="3"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4pPr>
            <a:lvl5pPr lvl="4"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5pPr>
            <a:lvl6pPr lvl="5"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6pPr>
            <a:lvl7pPr lvl="6"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7pPr>
            <a:lvl8pPr lvl="7"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8pPr>
            <a:lvl9pPr lvl="8"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9pPr>
          </a:lstStyle>
          <a:p>
            <a:endParaRPr/>
          </a:p>
        </p:txBody>
      </p:sp>
      <p:sp>
        <p:nvSpPr>
          <p:cNvPr id="186" name="Google Shape;186;p34"/>
          <p:cNvSpPr txBox="1">
            <a:spLocks noGrp="1"/>
          </p:cNvSpPr>
          <p:nvPr>
            <p:ph type="subTitle" idx="4"/>
          </p:nvPr>
        </p:nvSpPr>
        <p:spPr>
          <a:xfrm>
            <a:off x="3366750" y="3487938"/>
            <a:ext cx="2410500" cy="866400"/>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7" name="Google Shape;187;p34"/>
          <p:cNvSpPr txBox="1">
            <a:spLocks noGrp="1"/>
          </p:cNvSpPr>
          <p:nvPr>
            <p:ph type="title" idx="5"/>
          </p:nvPr>
        </p:nvSpPr>
        <p:spPr>
          <a:xfrm>
            <a:off x="6013500" y="2947663"/>
            <a:ext cx="2410500" cy="540000"/>
          </a:xfrm>
          <a:prstGeom prst="rect">
            <a:avLst/>
          </a:prstGeom>
          <a:solidFill>
            <a:schemeClr val="dk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1900">
                <a:solidFill>
                  <a:schemeClr val="lt1"/>
                </a:solidFill>
              </a:defRPr>
            </a:lvl1pPr>
            <a:lvl2pPr lvl="1"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2pPr>
            <a:lvl3pPr lvl="2"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3pPr>
            <a:lvl4pPr lvl="3"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4pPr>
            <a:lvl5pPr lvl="4"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5pPr>
            <a:lvl6pPr lvl="5"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6pPr>
            <a:lvl7pPr lvl="6"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7pPr>
            <a:lvl8pPr lvl="7"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8pPr>
            <a:lvl9pPr lvl="8" algn="ctr" rtl="0">
              <a:spcBef>
                <a:spcPts val="0"/>
              </a:spcBef>
              <a:spcAft>
                <a:spcPts val="0"/>
              </a:spcAft>
              <a:buClr>
                <a:schemeClr val="dk1"/>
              </a:buClr>
              <a:buSzPts val="2500"/>
              <a:buFont typeface="Montaga"/>
              <a:buNone/>
              <a:defRPr sz="2500">
                <a:solidFill>
                  <a:schemeClr val="dk1"/>
                </a:solidFill>
                <a:latin typeface="Montaga"/>
                <a:ea typeface="Montaga"/>
                <a:cs typeface="Montaga"/>
                <a:sym typeface="Montaga"/>
              </a:defRPr>
            </a:lvl9pPr>
          </a:lstStyle>
          <a:p>
            <a:endParaRPr/>
          </a:p>
        </p:txBody>
      </p:sp>
      <p:sp>
        <p:nvSpPr>
          <p:cNvPr id="188" name="Google Shape;188;p34"/>
          <p:cNvSpPr txBox="1">
            <a:spLocks noGrp="1"/>
          </p:cNvSpPr>
          <p:nvPr>
            <p:ph type="subTitle" idx="6"/>
          </p:nvPr>
        </p:nvSpPr>
        <p:spPr>
          <a:xfrm>
            <a:off x="6013500" y="3487938"/>
            <a:ext cx="2410500" cy="866400"/>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9" name="Google Shape;189;p34"/>
          <p:cNvSpPr txBox="1">
            <a:spLocks noGrp="1"/>
          </p:cNvSpPr>
          <p:nvPr>
            <p:ph type="title" idx="7" hasCustomPrompt="1"/>
          </p:nvPr>
        </p:nvSpPr>
        <p:spPr>
          <a:xfrm>
            <a:off x="720000" y="1360663"/>
            <a:ext cx="2410500" cy="10887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4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0" name="Google Shape;190;p34"/>
          <p:cNvSpPr txBox="1">
            <a:spLocks noGrp="1"/>
          </p:cNvSpPr>
          <p:nvPr>
            <p:ph type="title" idx="8" hasCustomPrompt="1"/>
          </p:nvPr>
        </p:nvSpPr>
        <p:spPr>
          <a:xfrm>
            <a:off x="3366750" y="1360663"/>
            <a:ext cx="2410500" cy="10887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4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1" name="Google Shape;191;p34"/>
          <p:cNvSpPr txBox="1">
            <a:spLocks noGrp="1"/>
          </p:cNvSpPr>
          <p:nvPr>
            <p:ph type="title" idx="9" hasCustomPrompt="1"/>
          </p:nvPr>
        </p:nvSpPr>
        <p:spPr>
          <a:xfrm>
            <a:off x="6013500" y="1360663"/>
            <a:ext cx="2410500" cy="10887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4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6"/>
        <p:cNvGrpSpPr/>
        <p:nvPr/>
      </p:nvGrpSpPr>
      <p:grpSpPr>
        <a:xfrm>
          <a:off x="0" y="0"/>
          <a:ext cx="0" cy="0"/>
          <a:chOff x="0" y="0"/>
          <a:chExt cx="0" cy="0"/>
        </a:xfrm>
      </p:grpSpPr>
      <p:cxnSp>
        <p:nvCxnSpPr>
          <p:cNvPr id="207" name="Google Shape;207;p37"/>
          <p:cNvCxnSpPr/>
          <p:nvPr/>
        </p:nvCxnSpPr>
        <p:spPr>
          <a:xfrm rot="10800000">
            <a:off x="71143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208" name="Google Shape;208;p37"/>
          <p:cNvCxnSpPr/>
          <p:nvPr/>
        </p:nvCxnSpPr>
        <p:spPr>
          <a:xfrm rot="10800000">
            <a:off x="7107900" y="2584625"/>
            <a:ext cx="2036100" cy="0"/>
          </a:xfrm>
          <a:prstGeom prst="straightConnector1">
            <a:avLst/>
          </a:prstGeom>
          <a:noFill/>
          <a:ln w="38100" cap="flat" cmpd="sng">
            <a:solidFill>
              <a:schemeClr val="dk1"/>
            </a:solidFill>
            <a:prstDash val="solid"/>
            <a:round/>
            <a:headEnd type="none" w="med" len="med"/>
            <a:tailEnd type="none" w="med" len="med"/>
          </a:ln>
        </p:spPr>
      </p:cxnSp>
      <p:cxnSp>
        <p:nvCxnSpPr>
          <p:cNvPr id="209" name="Google Shape;209;p37"/>
          <p:cNvCxnSpPr/>
          <p:nvPr/>
        </p:nvCxnSpPr>
        <p:spPr>
          <a:xfrm rot="10800000">
            <a:off x="7107900" y="4617950"/>
            <a:ext cx="2036100" cy="0"/>
          </a:xfrm>
          <a:prstGeom prst="straightConnector1">
            <a:avLst/>
          </a:prstGeom>
          <a:noFill/>
          <a:ln w="38100" cap="flat" cmpd="sng">
            <a:solidFill>
              <a:schemeClr val="dk1"/>
            </a:solidFill>
            <a:prstDash val="solid"/>
            <a:round/>
            <a:headEnd type="none" w="med" len="med"/>
            <a:tailEnd type="none" w="med" len="med"/>
          </a:ln>
        </p:spPr>
      </p:cxnSp>
      <p:cxnSp>
        <p:nvCxnSpPr>
          <p:cNvPr id="210" name="Google Shape;210;p37"/>
          <p:cNvCxnSpPr/>
          <p:nvPr/>
        </p:nvCxnSpPr>
        <p:spPr>
          <a:xfrm rot="10800000">
            <a:off x="7107900" y="553000"/>
            <a:ext cx="2036100" cy="0"/>
          </a:xfrm>
          <a:prstGeom prst="straightConnector1">
            <a:avLst/>
          </a:prstGeom>
          <a:noFill/>
          <a:ln w="38100" cap="flat" cmpd="sng">
            <a:solidFill>
              <a:schemeClr val="dk1"/>
            </a:solidFill>
            <a:prstDash val="solid"/>
            <a:round/>
            <a:headEnd type="none" w="med" len="med"/>
            <a:tailEnd type="none" w="med" len="med"/>
          </a:ln>
        </p:spPr>
      </p:cxnSp>
      <p:grpSp>
        <p:nvGrpSpPr>
          <p:cNvPr id="211" name="Google Shape;211;p37"/>
          <p:cNvGrpSpPr/>
          <p:nvPr/>
        </p:nvGrpSpPr>
        <p:grpSpPr>
          <a:xfrm rot="5400000">
            <a:off x="7722828" y="1128008"/>
            <a:ext cx="806244" cy="881612"/>
            <a:chOff x="-991575" y="941475"/>
            <a:chExt cx="1147025" cy="1254250"/>
          </a:xfrm>
        </p:grpSpPr>
        <p:sp>
          <p:nvSpPr>
            <p:cNvPr id="212" name="Google Shape;212;p37"/>
            <p:cNvSpPr/>
            <p:nvPr/>
          </p:nvSpPr>
          <p:spPr>
            <a:xfrm>
              <a:off x="-991575" y="1105850"/>
              <a:ext cx="823550" cy="843100"/>
            </a:xfrm>
            <a:custGeom>
              <a:avLst/>
              <a:gdLst/>
              <a:ahLst/>
              <a:cxnLst/>
              <a:rect l="l" t="t" r="r" b="b"/>
              <a:pathLst>
                <a:path w="32942" h="33724" extrusionOk="0">
                  <a:moveTo>
                    <a:pt x="2868" y="1"/>
                  </a:moveTo>
                  <a:cubicBezTo>
                    <a:pt x="2342" y="1"/>
                    <a:pt x="1813" y="161"/>
                    <a:pt x="1368" y="487"/>
                  </a:cubicBezTo>
                  <a:cubicBezTo>
                    <a:pt x="259" y="1337"/>
                    <a:pt x="0" y="2964"/>
                    <a:pt x="814" y="4073"/>
                  </a:cubicBezTo>
                  <a:lnTo>
                    <a:pt x="10759" y="17494"/>
                  </a:lnTo>
                  <a:lnTo>
                    <a:pt x="11017" y="17937"/>
                  </a:lnTo>
                  <a:cubicBezTo>
                    <a:pt x="11535" y="18640"/>
                    <a:pt x="12348" y="19009"/>
                    <a:pt x="13199" y="19009"/>
                  </a:cubicBezTo>
                  <a:lnTo>
                    <a:pt x="23772" y="19009"/>
                  </a:lnTo>
                  <a:lnTo>
                    <a:pt x="23772" y="26625"/>
                  </a:lnTo>
                  <a:lnTo>
                    <a:pt x="18190" y="26625"/>
                  </a:lnTo>
                  <a:cubicBezTo>
                    <a:pt x="17118" y="26625"/>
                    <a:pt x="16267" y="27513"/>
                    <a:pt x="16267" y="28548"/>
                  </a:cubicBezTo>
                  <a:cubicBezTo>
                    <a:pt x="16267" y="29620"/>
                    <a:pt x="17155" y="30507"/>
                    <a:pt x="18190" y="30507"/>
                  </a:cubicBezTo>
                  <a:lnTo>
                    <a:pt x="23772" y="30507"/>
                  </a:lnTo>
                  <a:cubicBezTo>
                    <a:pt x="23772" y="32282"/>
                    <a:pt x="25214" y="33724"/>
                    <a:pt x="26989" y="33724"/>
                  </a:cubicBezTo>
                  <a:lnTo>
                    <a:pt x="29688" y="33724"/>
                  </a:lnTo>
                  <a:cubicBezTo>
                    <a:pt x="31499" y="33724"/>
                    <a:pt x="32941" y="32282"/>
                    <a:pt x="32941" y="30507"/>
                  </a:cubicBezTo>
                  <a:lnTo>
                    <a:pt x="32941" y="19046"/>
                  </a:lnTo>
                  <a:lnTo>
                    <a:pt x="32941" y="17679"/>
                  </a:lnTo>
                  <a:cubicBezTo>
                    <a:pt x="32941" y="14721"/>
                    <a:pt x="30538" y="12392"/>
                    <a:pt x="27580" y="12392"/>
                  </a:cubicBezTo>
                  <a:lnTo>
                    <a:pt x="14271" y="12392"/>
                  </a:lnTo>
                  <a:cubicBezTo>
                    <a:pt x="13679" y="12392"/>
                    <a:pt x="13051" y="12059"/>
                    <a:pt x="12681" y="11578"/>
                  </a:cubicBezTo>
                  <a:lnTo>
                    <a:pt x="4917" y="1042"/>
                  </a:lnTo>
                  <a:cubicBezTo>
                    <a:pt x="4430" y="356"/>
                    <a:pt x="3652"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7"/>
            <p:cNvSpPr/>
            <p:nvPr/>
          </p:nvSpPr>
          <p:spPr>
            <a:xfrm>
              <a:off x="-374175" y="2003475"/>
              <a:ext cx="192275" cy="192250"/>
            </a:xfrm>
            <a:custGeom>
              <a:avLst/>
              <a:gdLst/>
              <a:ahLst/>
              <a:cxnLst/>
              <a:rect l="l" t="t" r="r" b="b"/>
              <a:pathLst>
                <a:path w="7691" h="7690" extrusionOk="0">
                  <a:moveTo>
                    <a:pt x="3846" y="0"/>
                  </a:moveTo>
                  <a:cubicBezTo>
                    <a:pt x="1738" y="0"/>
                    <a:pt x="1" y="1701"/>
                    <a:pt x="1" y="3845"/>
                  </a:cubicBezTo>
                  <a:cubicBezTo>
                    <a:pt x="1" y="5952"/>
                    <a:pt x="1738" y="7690"/>
                    <a:pt x="3846" y="7690"/>
                  </a:cubicBezTo>
                  <a:cubicBezTo>
                    <a:pt x="5990" y="7690"/>
                    <a:pt x="7690" y="5952"/>
                    <a:pt x="7690" y="3845"/>
                  </a:cubicBezTo>
                  <a:cubicBezTo>
                    <a:pt x="7690" y="1701"/>
                    <a:pt x="5990" y="0"/>
                    <a:pt x="3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7"/>
            <p:cNvSpPr/>
            <p:nvPr/>
          </p:nvSpPr>
          <p:spPr>
            <a:xfrm>
              <a:off x="-679725" y="941475"/>
              <a:ext cx="835175" cy="732450"/>
            </a:xfrm>
            <a:custGeom>
              <a:avLst/>
              <a:gdLst/>
              <a:ahLst/>
              <a:cxnLst/>
              <a:rect l="l" t="t" r="r" b="b"/>
              <a:pathLst>
                <a:path w="33407" h="29298" extrusionOk="0">
                  <a:moveTo>
                    <a:pt x="14663" y="1"/>
                  </a:moveTo>
                  <a:cubicBezTo>
                    <a:pt x="9302" y="1"/>
                    <a:pt x="4607" y="2219"/>
                    <a:pt x="1279" y="5731"/>
                  </a:cubicBezTo>
                  <a:cubicBezTo>
                    <a:pt x="0" y="7117"/>
                    <a:pt x="1009" y="9254"/>
                    <a:pt x="2829" y="9254"/>
                  </a:cubicBezTo>
                  <a:cubicBezTo>
                    <a:pt x="2903" y="9254"/>
                    <a:pt x="2978" y="9251"/>
                    <a:pt x="3054" y="9243"/>
                  </a:cubicBezTo>
                  <a:lnTo>
                    <a:pt x="3424" y="9206"/>
                  </a:lnTo>
                  <a:cubicBezTo>
                    <a:pt x="3904" y="9169"/>
                    <a:pt x="4422" y="8948"/>
                    <a:pt x="4755" y="8578"/>
                  </a:cubicBezTo>
                  <a:cubicBezTo>
                    <a:pt x="7206" y="6056"/>
                    <a:pt x="10653" y="4497"/>
                    <a:pt x="14530" y="4497"/>
                  </a:cubicBezTo>
                  <a:cubicBezTo>
                    <a:pt x="14746" y="4497"/>
                    <a:pt x="14962" y="4501"/>
                    <a:pt x="15180" y="4511"/>
                  </a:cubicBezTo>
                  <a:cubicBezTo>
                    <a:pt x="21206" y="4770"/>
                    <a:pt x="26456" y="9059"/>
                    <a:pt x="27898" y="14900"/>
                  </a:cubicBezTo>
                  <a:cubicBezTo>
                    <a:pt x="28859" y="18856"/>
                    <a:pt x="28083" y="22701"/>
                    <a:pt x="26050" y="25806"/>
                  </a:cubicBezTo>
                  <a:cubicBezTo>
                    <a:pt x="25791" y="26250"/>
                    <a:pt x="25643" y="26768"/>
                    <a:pt x="25680" y="27285"/>
                  </a:cubicBezTo>
                  <a:cubicBezTo>
                    <a:pt x="25791" y="28552"/>
                    <a:pt x="26837" y="29297"/>
                    <a:pt x="27903" y="29297"/>
                  </a:cubicBezTo>
                  <a:cubicBezTo>
                    <a:pt x="28610" y="29297"/>
                    <a:pt x="29326" y="28969"/>
                    <a:pt x="29784" y="28246"/>
                  </a:cubicBezTo>
                  <a:cubicBezTo>
                    <a:pt x="32298" y="24401"/>
                    <a:pt x="33407" y="19558"/>
                    <a:pt x="32372" y="14567"/>
                  </a:cubicBezTo>
                  <a:cubicBezTo>
                    <a:pt x="30671" y="6212"/>
                    <a:pt x="23203" y="75"/>
                    <a:pt x="1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7"/>
          <p:cNvGrpSpPr/>
          <p:nvPr/>
        </p:nvGrpSpPr>
        <p:grpSpPr>
          <a:xfrm>
            <a:off x="6961531" y="2248464"/>
            <a:ext cx="2636783" cy="2671716"/>
            <a:chOff x="1410161" y="1578330"/>
            <a:chExt cx="2837081" cy="2874667"/>
          </a:xfrm>
        </p:grpSpPr>
        <p:sp>
          <p:nvSpPr>
            <p:cNvPr id="216" name="Google Shape;216;p37"/>
            <p:cNvSpPr/>
            <p:nvPr/>
          </p:nvSpPr>
          <p:spPr>
            <a:xfrm rot="-2652023">
              <a:off x="2208789" y="3395761"/>
              <a:ext cx="60348" cy="60348"/>
            </a:xfrm>
            <a:custGeom>
              <a:avLst/>
              <a:gdLst/>
              <a:ahLst/>
              <a:cxnLst/>
              <a:rect l="l" t="t" r="r" b="b"/>
              <a:pathLst>
                <a:path w="1369" h="1369" extrusionOk="0">
                  <a:moveTo>
                    <a:pt x="371" y="0"/>
                  </a:moveTo>
                  <a:lnTo>
                    <a:pt x="1" y="370"/>
                  </a:lnTo>
                  <a:lnTo>
                    <a:pt x="1036" y="1368"/>
                  </a:lnTo>
                  <a:lnTo>
                    <a:pt x="1369" y="999"/>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7"/>
            <p:cNvSpPr/>
            <p:nvPr/>
          </p:nvSpPr>
          <p:spPr>
            <a:xfrm rot="-2652023">
              <a:off x="2201851" y="2488662"/>
              <a:ext cx="60348" cy="60304"/>
            </a:xfrm>
            <a:custGeom>
              <a:avLst/>
              <a:gdLst/>
              <a:ahLst/>
              <a:cxnLst/>
              <a:rect l="l" t="t" r="r" b="b"/>
              <a:pathLst>
                <a:path w="1369" h="1368" extrusionOk="0">
                  <a:moveTo>
                    <a:pt x="333" y="0"/>
                  </a:moveTo>
                  <a:lnTo>
                    <a:pt x="1" y="370"/>
                  </a:lnTo>
                  <a:lnTo>
                    <a:pt x="1036" y="1368"/>
                  </a:lnTo>
                  <a:lnTo>
                    <a:pt x="1368" y="998"/>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7"/>
            <p:cNvSpPr/>
            <p:nvPr/>
          </p:nvSpPr>
          <p:spPr>
            <a:xfrm rot="-2652023">
              <a:off x="3646193" y="2473049"/>
              <a:ext cx="60348" cy="60348"/>
            </a:xfrm>
            <a:custGeom>
              <a:avLst/>
              <a:gdLst/>
              <a:ahLst/>
              <a:cxnLst/>
              <a:rect l="l" t="t" r="r" b="b"/>
              <a:pathLst>
                <a:path w="1369" h="1369" extrusionOk="0">
                  <a:moveTo>
                    <a:pt x="333" y="1"/>
                  </a:moveTo>
                  <a:lnTo>
                    <a:pt x="0" y="370"/>
                  </a:lnTo>
                  <a:lnTo>
                    <a:pt x="1035" y="1369"/>
                  </a:lnTo>
                  <a:lnTo>
                    <a:pt x="1368" y="999"/>
                  </a:ln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rot="-2652023">
              <a:off x="1835070" y="2093932"/>
              <a:ext cx="1975305" cy="1945947"/>
            </a:xfrm>
            <a:custGeom>
              <a:avLst/>
              <a:gdLst/>
              <a:ahLst/>
              <a:cxnLst/>
              <a:rect l="l" t="t" r="r" b="b"/>
              <a:pathLst>
                <a:path w="44810" h="44144" extrusionOk="0">
                  <a:moveTo>
                    <a:pt x="13754" y="1"/>
                  </a:moveTo>
                  <a:cubicBezTo>
                    <a:pt x="12386" y="592"/>
                    <a:pt x="11055" y="1295"/>
                    <a:pt x="9835" y="2034"/>
                  </a:cubicBezTo>
                  <a:cubicBezTo>
                    <a:pt x="6471" y="4179"/>
                    <a:pt x="3846" y="6877"/>
                    <a:pt x="1849" y="10353"/>
                  </a:cubicBezTo>
                  <a:cubicBezTo>
                    <a:pt x="1147" y="11610"/>
                    <a:pt x="518" y="12941"/>
                    <a:pt x="1" y="14309"/>
                  </a:cubicBezTo>
                  <a:cubicBezTo>
                    <a:pt x="7838" y="23255"/>
                    <a:pt x="21961" y="36713"/>
                    <a:pt x="31241" y="44144"/>
                  </a:cubicBezTo>
                  <a:cubicBezTo>
                    <a:pt x="32868" y="42887"/>
                    <a:pt x="34420" y="41593"/>
                    <a:pt x="35899" y="40225"/>
                  </a:cubicBezTo>
                  <a:cubicBezTo>
                    <a:pt x="37748" y="38487"/>
                    <a:pt x="39448" y="36713"/>
                    <a:pt x="41075" y="34790"/>
                  </a:cubicBezTo>
                  <a:cubicBezTo>
                    <a:pt x="42369" y="33274"/>
                    <a:pt x="43626" y="31648"/>
                    <a:pt x="44809" y="29984"/>
                  </a:cubicBezTo>
                  <a:cubicBezTo>
                    <a:pt x="37045" y="21000"/>
                    <a:pt x="22996" y="7506"/>
                    <a:pt x="13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7"/>
            <p:cNvSpPr/>
            <p:nvPr/>
          </p:nvSpPr>
          <p:spPr>
            <a:xfrm rot="-2652023">
              <a:off x="1790220" y="2114014"/>
              <a:ext cx="1882381" cy="1854653"/>
            </a:xfrm>
            <a:custGeom>
              <a:avLst/>
              <a:gdLst/>
              <a:ahLst/>
              <a:cxnLst/>
              <a:rect l="l" t="t" r="r" b="b"/>
              <a:pathLst>
                <a:path w="42702" h="42073" extrusionOk="0">
                  <a:moveTo>
                    <a:pt x="13754" y="0"/>
                  </a:moveTo>
                  <a:cubicBezTo>
                    <a:pt x="12386" y="629"/>
                    <a:pt x="11129" y="1331"/>
                    <a:pt x="9946" y="2107"/>
                  </a:cubicBezTo>
                  <a:lnTo>
                    <a:pt x="8541" y="3069"/>
                  </a:lnTo>
                  <a:cubicBezTo>
                    <a:pt x="8356" y="3216"/>
                    <a:pt x="8171" y="3364"/>
                    <a:pt x="7986" y="3549"/>
                  </a:cubicBezTo>
                  <a:cubicBezTo>
                    <a:pt x="7839" y="3586"/>
                    <a:pt x="7728" y="3734"/>
                    <a:pt x="7617" y="3808"/>
                  </a:cubicBezTo>
                  <a:cubicBezTo>
                    <a:pt x="6101" y="5065"/>
                    <a:pt x="4770" y="6470"/>
                    <a:pt x="3550" y="8060"/>
                  </a:cubicBezTo>
                  <a:cubicBezTo>
                    <a:pt x="3476" y="8208"/>
                    <a:pt x="3365" y="8318"/>
                    <a:pt x="3254" y="8503"/>
                  </a:cubicBezTo>
                  <a:lnTo>
                    <a:pt x="2848" y="9058"/>
                  </a:lnTo>
                  <a:cubicBezTo>
                    <a:pt x="2552" y="9501"/>
                    <a:pt x="2256" y="9982"/>
                    <a:pt x="1923" y="10463"/>
                  </a:cubicBezTo>
                  <a:cubicBezTo>
                    <a:pt x="1184" y="11720"/>
                    <a:pt x="555" y="13014"/>
                    <a:pt x="1" y="14419"/>
                  </a:cubicBezTo>
                  <a:cubicBezTo>
                    <a:pt x="7173" y="22626"/>
                    <a:pt x="20372" y="35270"/>
                    <a:pt x="29023" y="42073"/>
                  </a:cubicBezTo>
                  <a:cubicBezTo>
                    <a:pt x="30539" y="40890"/>
                    <a:pt x="31980" y="39633"/>
                    <a:pt x="33422" y="38339"/>
                  </a:cubicBezTo>
                  <a:cubicBezTo>
                    <a:pt x="33496" y="38302"/>
                    <a:pt x="33607" y="38191"/>
                    <a:pt x="33681" y="38117"/>
                  </a:cubicBezTo>
                  <a:cubicBezTo>
                    <a:pt x="33792" y="38006"/>
                    <a:pt x="33829" y="37932"/>
                    <a:pt x="33977" y="37895"/>
                  </a:cubicBezTo>
                  <a:lnTo>
                    <a:pt x="34273" y="37562"/>
                  </a:lnTo>
                  <a:cubicBezTo>
                    <a:pt x="35715" y="36231"/>
                    <a:pt x="37119" y="34789"/>
                    <a:pt x="38339" y="33311"/>
                  </a:cubicBezTo>
                  <a:lnTo>
                    <a:pt x="38672" y="32978"/>
                  </a:lnTo>
                  <a:cubicBezTo>
                    <a:pt x="38709" y="32904"/>
                    <a:pt x="38820" y="32793"/>
                    <a:pt x="38894" y="32719"/>
                  </a:cubicBezTo>
                  <a:cubicBezTo>
                    <a:pt x="39005" y="32608"/>
                    <a:pt x="39042" y="32534"/>
                    <a:pt x="39153" y="32423"/>
                  </a:cubicBezTo>
                  <a:cubicBezTo>
                    <a:pt x="40373" y="30981"/>
                    <a:pt x="41593" y="29466"/>
                    <a:pt x="42702" y="27950"/>
                  </a:cubicBezTo>
                  <a:cubicBezTo>
                    <a:pt x="35493" y="19521"/>
                    <a:pt x="22331" y="6803"/>
                    <a:pt x="13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7"/>
            <p:cNvSpPr/>
            <p:nvPr/>
          </p:nvSpPr>
          <p:spPr>
            <a:xfrm rot="-2652023">
              <a:off x="2118802" y="2177300"/>
              <a:ext cx="1600434" cy="1579230"/>
            </a:xfrm>
            <a:custGeom>
              <a:avLst/>
              <a:gdLst/>
              <a:ahLst/>
              <a:cxnLst/>
              <a:rect l="l" t="t" r="r" b="b"/>
              <a:pathLst>
                <a:path w="36306" h="35825" extrusionOk="0">
                  <a:moveTo>
                    <a:pt x="12164" y="0"/>
                  </a:moveTo>
                  <a:cubicBezTo>
                    <a:pt x="6211" y="2514"/>
                    <a:pt x="2218" y="6618"/>
                    <a:pt x="0" y="12681"/>
                  </a:cubicBezTo>
                  <a:cubicBezTo>
                    <a:pt x="7172" y="20778"/>
                    <a:pt x="15861" y="29022"/>
                    <a:pt x="24290" y="35825"/>
                  </a:cubicBezTo>
                  <a:cubicBezTo>
                    <a:pt x="28985" y="32276"/>
                    <a:pt x="32904" y="28172"/>
                    <a:pt x="36305" y="23292"/>
                  </a:cubicBezTo>
                  <a:cubicBezTo>
                    <a:pt x="29170" y="15158"/>
                    <a:pt x="20519" y="6840"/>
                    <a:pt x="12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7"/>
            <p:cNvSpPr/>
            <p:nvPr/>
          </p:nvSpPr>
          <p:spPr>
            <a:xfrm rot="-2652023">
              <a:off x="2155986" y="2507502"/>
              <a:ext cx="917607" cy="912669"/>
            </a:xfrm>
            <a:custGeom>
              <a:avLst/>
              <a:gdLst/>
              <a:ahLst/>
              <a:cxnLst/>
              <a:rect l="l" t="t" r="r" b="b"/>
              <a:pathLst>
                <a:path w="20816" h="20704" extrusionOk="0">
                  <a:moveTo>
                    <a:pt x="5731" y="0"/>
                  </a:moveTo>
                  <a:cubicBezTo>
                    <a:pt x="2626" y="888"/>
                    <a:pt x="777" y="2847"/>
                    <a:pt x="1" y="6026"/>
                  </a:cubicBezTo>
                  <a:cubicBezTo>
                    <a:pt x="4548" y="11091"/>
                    <a:pt x="10020" y="16304"/>
                    <a:pt x="15196" y="20704"/>
                  </a:cubicBezTo>
                  <a:cubicBezTo>
                    <a:pt x="17488" y="19077"/>
                    <a:pt x="19337" y="17155"/>
                    <a:pt x="20815" y="14752"/>
                  </a:cubicBezTo>
                  <a:cubicBezTo>
                    <a:pt x="16268" y="9687"/>
                    <a:pt x="10833" y="4437"/>
                    <a:pt x="5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7"/>
            <p:cNvSpPr/>
            <p:nvPr/>
          </p:nvSpPr>
          <p:spPr>
            <a:xfrm rot="-2652023">
              <a:off x="2460086" y="2310517"/>
              <a:ext cx="1320117" cy="1310331"/>
            </a:xfrm>
            <a:custGeom>
              <a:avLst/>
              <a:gdLst/>
              <a:ahLst/>
              <a:cxnLst/>
              <a:rect l="l" t="t" r="r" b="b"/>
              <a:pathLst>
                <a:path w="29947" h="29725" extrusionOk="0">
                  <a:moveTo>
                    <a:pt x="12163" y="0"/>
                  </a:moveTo>
                  <a:cubicBezTo>
                    <a:pt x="6618" y="2884"/>
                    <a:pt x="2699" y="7025"/>
                    <a:pt x="0" y="12644"/>
                  </a:cubicBezTo>
                  <a:cubicBezTo>
                    <a:pt x="5324" y="19003"/>
                    <a:pt x="11350" y="24734"/>
                    <a:pt x="17931" y="29725"/>
                  </a:cubicBezTo>
                  <a:cubicBezTo>
                    <a:pt x="22478" y="26028"/>
                    <a:pt x="26434" y="21887"/>
                    <a:pt x="29946" y="17192"/>
                  </a:cubicBezTo>
                  <a:cubicBezTo>
                    <a:pt x="24659" y="10796"/>
                    <a:pt x="18670" y="5065"/>
                    <a:pt x="12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7"/>
            <p:cNvSpPr/>
            <p:nvPr/>
          </p:nvSpPr>
          <p:spPr>
            <a:xfrm rot="-2652023">
              <a:off x="2726675" y="2518519"/>
              <a:ext cx="896403" cy="894728"/>
            </a:xfrm>
            <a:custGeom>
              <a:avLst/>
              <a:gdLst/>
              <a:ahLst/>
              <a:cxnLst/>
              <a:rect l="l" t="t" r="r" b="b"/>
              <a:pathLst>
                <a:path w="20335" h="20297" extrusionOk="0">
                  <a:moveTo>
                    <a:pt x="9650" y="0"/>
                  </a:moveTo>
                  <a:cubicBezTo>
                    <a:pt x="8837" y="518"/>
                    <a:pt x="7986" y="1072"/>
                    <a:pt x="7247" y="1664"/>
                  </a:cubicBezTo>
                  <a:cubicBezTo>
                    <a:pt x="7062" y="1812"/>
                    <a:pt x="6877" y="1959"/>
                    <a:pt x="6692" y="2144"/>
                  </a:cubicBezTo>
                  <a:cubicBezTo>
                    <a:pt x="6581" y="2218"/>
                    <a:pt x="6433" y="2329"/>
                    <a:pt x="6323" y="2403"/>
                  </a:cubicBezTo>
                  <a:cubicBezTo>
                    <a:pt x="4807" y="3660"/>
                    <a:pt x="3476" y="5028"/>
                    <a:pt x="2256" y="6655"/>
                  </a:cubicBezTo>
                  <a:cubicBezTo>
                    <a:pt x="2182" y="6766"/>
                    <a:pt x="2071" y="6877"/>
                    <a:pt x="1997" y="7024"/>
                  </a:cubicBezTo>
                  <a:cubicBezTo>
                    <a:pt x="1849" y="7209"/>
                    <a:pt x="1664" y="7394"/>
                    <a:pt x="1590" y="7579"/>
                  </a:cubicBezTo>
                  <a:cubicBezTo>
                    <a:pt x="1036" y="8355"/>
                    <a:pt x="481" y="9206"/>
                    <a:pt x="1" y="10093"/>
                  </a:cubicBezTo>
                  <a:cubicBezTo>
                    <a:pt x="3106" y="14012"/>
                    <a:pt x="6692" y="17413"/>
                    <a:pt x="10759" y="20297"/>
                  </a:cubicBezTo>
                  <a:cubicBezTo>
                    <a:pt x="11461" y="19705"/>
                    <a:pt x="12164" y="19040"/>
                    <a:pt x="12866" y="18411"/>
                  </a:cubicBezTo>
                  <a:cubicBezTo>
                    <a:pt x="13051" y="18264"/>
                    <a:pt x="13236" y="18116"/>
                    <a:pt x="13347" y="17931"/>
                  </a:cubicBezTo>
                  <a:cubicBezTo>
                    <a:pt x="13458" y="17857"/>
                    <a:pt x="13606" y="17746"/>
                    <a:pt x="13680" y="17598"/>
                  </a:cubicBezTo>
                  <a:cubicBezTo>
                    <a:pt x="15122" y="16267"/>
                    <a:pt x="16489" y="14825"/>
                    <a:pt x="17746" y="13346"/>
                  </a:cubicBezTo>
                  <a:cubicBezTo>
                    <a:pt x="17894" y="13272"/>
                    <a:pt x="17968" y="13125"/>
                    <a:pt x="18079" y="13051"/>
                  </a:cubicBezTo>
                  <a:cubicBezTo>
                    <a:pt x="18227" y="12829"/>
                    <a:pt x="18412" y="12681"/>
                    <a:pt x="18523" y="12459"/>
                  </a:cubicBezTo>
                  <a:cubicBezTo>
                    <a:pt x="19151" y="11794"/>
                    <a:pt x="19780" y="11091"/>
                    <a:pt x="20334" y="10352"/>
                  </a:cubicBezTo>
                  <a:cubicBezTo>
                    <a:pt x="17303" y="6396"/>
                    <a:pt x="13717" y="2921"/>
                    <a:pt x="9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7"/>
            <p:cNvSpPr/>
            <p:nvPr/>
          </p:nvSpPr>
          <p:spPr>
            <a:xfrm rot="-2652023">
              <a:off x="2578509" y="3220584"/>
              <a:ext cx="262419" cy="167908"/>
            </a:xfrm>
            <a:custGeom>
              <a:avLst/>
              <a:gdLst/>
              <a:ahLst/>
              <a:cxnLst/>
              <a:rect l="l" t="t" r="r" b="b"/>
              <a:pathLst>
                <a:path w="5953" h="3809" extrusionOk="0">
                  <a:moveTo>
                    <a:pt x="370" y="1"/>
                  </a:moveTo>
                  <a:cubicBezTo>
                    <a:pt x="222" y="223"/>
                    <a:pt x="148" y="445"/>
                    <a:pt x="0" y="666"/>
                  </a:cubicBezTo>
                  <a:cubicBezTo>
                    <a:pt x="296" y="999"/>
                    <a:pt x="518" y="1295"/>
                    <a:pt x="776" y="1591"/>
                  </a:cubicBezTo>
                  <a:lnTo>
                    <a:pt x="5804" y="3809"/>
                  </a:lnTo>
                  <a:lnTo>
                    <a:pt x="5694" y="3698"/>
                  </a:lnTo>
                  <a:cubicBezTo>
                    <a:pt x="5767" y="3513"/>
                    <a:pt x="5878" y="3365"/>
                    <a:pt x="5952" y="3217"/>
                  </a:cubicBez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7"/>
            <p:cNvSpPr/>
            <p:nvPr/>
          </p:nvSpPr>
          <p:spPr>
            <a:xfrm rot="-2652023">
              <a:off x="3148126" y="3290007"/>
              <a:ext cx="91337" cy="105973"/>
            </a:xfrm>
            <a:custGeom>
              <a:avLst/>
              <a:gdLst/>
              <a:ahLst/>
              <a:cxnLst/>
              <a:rect l="l" t="t" r="r" b="b"/>
              <a:pathLst>
                <a:path w="2072" h="2404" extrusionOk="0">
                  <a:moveTo>
                    <a:pt x="1332" y="1"/>
                  </a:moveTo>
                  <a:lnTo>
                    <a:pt x="1" y="1406"/>
                  </a:lnTo>
                  <a:cubicBezTo>
                    <a:pt x="370" y="1738"/>
                    <a:pt x="740" y="2108"/>
                    <a:pt x="1110" y="2404"/>
                  </a:cubicBezTo>
                  <a:lnTo>
                    <a:pt x="2071" y="703"/>
                  </a:lnTo>
                  <a:cubicBezTo>
                    <a:pt x="1849" y="481"/>
                    <a:pt x="1554" y="260"/>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7"/>
            <p:cNvSpPr/>
            <p:nvPr/>
          </p:nvSpPr>
          <p:spPr>
            <a:xfrm rot="-2652023">
              <a:off x="2617294" y="2504781"/>
              <a:ext cx="179325" cy="259157"/>
            </a:xfrm>
            <a:custGeom>
              <a:avLst/>
              <a:gdLst/>
              <a:ahLst/>
              <a:cxnLst/>
              <a:rect l="l" t="t" r="r" b="b"/>
              <a:pathLst>
                <a:path w="4068" h="5879" extrusionOk="0">
                  <a:moveTo>
                    <a:pt x="703" y="0"/>
                  </a:moveTo>
                  <a:cubicBezTo>
                    <a:pt x="482" y="111"/>
                    <a:pt x="260" y="259"/>
                    <a:pt x="1" y="370"/>
                  </a:cubicBezTo>
                  <a:lnTo>
                    <a:pt x="3476" y="5879"/>
                  </a:lnTo>
                  <a:cubicBezTo>
                    <a:pt x="3624" y="5768"/>
                    <a:pt x="3809" y="5620"/>
                    <a:pt x="3957" y="5546"/>
                  </a:cubicBezTo>
                  <a:lnTo>
                    <a:pt x="4068" y="5657"/>
                  </a:lnTo>
                  <a:lnTo>
                    <a:pt x="1628" y="740"/>
                  </a:lnTo>
                  <a:cubicBezTo>
                    <a:pt x="1295" y="518"/>
                    <a:pt x="999" y="222"/>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7"/>
            <p:cNvSpPr/>
            <p:nvPr/>
          </p:nvSpPr>
          <p:spPr>
            <a:xfrm rot="-2652023">
              <a:off x="3486057" y="2571567"/>
              <a:ext cx="192373" cy="130394"/>
            </a:xfrm>
            <a:custGeom>
              <a:avLst/>
              <a:gdLst/>
              <a:ahLst/>
              <a:cxnLst/>
              <a:rect l="l" t="t" r="r" b="b"/>
              <a:pathLst>
                <a:path w="4364" h="2958" extrusionOk="0">
                  <a:moveTo>
                    <a:pt x="1" y="0"/>
                  </a:moveTo>
                  <a:lnTo>
                    <a:pt x="1" y="0"/>
                  </a:lnTo>
                  <a:cubicBezTo>
                    <a:pt x="149" y="185"/>
                    <a:pt x="334" y="407"/>
                    <a:pt x="481" y="592"/>
                  </a:cubicBezTo>
                  <a:cubicBezTo>
                    <a:pt x="371" y="740"/>
                    <a:pt x="297" y="814"/>
                    <a:pt x="149" y="962"/>
                  </a:cubicBezTo>
                  <a:lnTo>
                    <a:pt x="3513" y="2958"/>
                  </a:lnTo>
                  <a:cubicBezTo>
                    <a:pt x="3809" y="2588"/>
                    <a:pt x="4068" y="2255"/>
                    <a:pt x="4363" y="1886"/>
                  </a:cubicBezTo>
                  <a:cubicBezTo>
                    <a:pt x="4031" y="1479"/>
                    <a:pt x="3661" y="1072"/>
                    <a:pt x="3328" y="70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7"/>
            <p:cNvSpPr/>
            <p:nvPr/>
          </p:nvSpPr>
          <p:spPr>
            <a:xfrm rot="-2652023">
              <a:off x="3518246" y="3196346"/>
              <a:ext cx="138549" cy="189067"/>
            </a:xfrm>
            <a:custGeom>
              <a:avLst/>
              <a:gdLst/>
              <a:ahLst/>
              <a:cxnLst/>
              <a:rect l="l" t="t" r="r" b="b"/>
              <a:pathLst>
                <a:path w="3143" h="4289" extrusionOk="0">
                  <a:moveTo>
                    <a:pt x="0" y="0"/>
                  </a:moveTo>
                  <a:lnTo>
                    <a:pt x="851" y="3328"/>
                  </a:lnTo>
                  <a:lnTo>
                    <a:pt x="2071" y="4289"/>
                  </a:lnTo>
                  <a:cubicBezTo>
                    <a:pt x="2441" y="4030"/>
                    <a:pt x="2773" y="3697"/>
                    <a:pt x="3143" y="3439"/>
                  </a:cubicBezTo>
                  <a:lnTo>
                    <a:pt x="1036" y="148"/>
                  </a:lnTo>
                  <a:cubicBezTo>
                    <a:pt x="851" y="296"/>
                    <a:pt x="740" y="370"/>
                    <a:pt x="592" y="481"/>
                  </a:cubicBezTo>
                  <a:cubicBezTo>
                    <a:pt x="370" y="333"/>
                    <a:pt x="185" y="1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7"/>
            <p:cNvSpPr/>
            <p:nvPr/>
          </p:nvSpPr>
          <p:spPr>
            <a:xfrm rot="-2652023">
              <a:off x="3136008" y="2542737"/>
              <a:ext cx="104342" cy="92924"/>
            </a:xfrm>
            <a:custGeom>
              <a:avLst/>
              <a:gdLst/>
              <a:ahLst/>
              <a:cxnLst/>
              <a:rect l="l" t="t" r="r" b="b"/>
              <a:pathLst>
                <a:path w="2367" h="2108" extrusionOk="0">
                  <a:moveTo>
                    <a:pt x="1294" y="0"/>
                  </a:moveTo>
                  <a:lnTo>
                    <a:pt x="1" y="1405"/>
                  </a:lnTo>
                  <a:lnTo>
                    <a:pt x="703" y="2108"/>
                  </a:lnTo>
                  <a:lnTo>
                    <a:pt x="2367" y="1073"/>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7"/>
            <p:cNvSpPr/>
            <p:nvPr/>
          </p:nvSpPr>
          <p:spPr>
            <a:xfrm rot="-2652023">
              <a:off x="2583283" y="2545147"/>
              <a:ext cx="66872" cy="65241"/>
            </a:xfrm>
            <a:custGeom>
              <a:avLst/>
              <a:gdLst/>
              <a:ahLst/>
              <a:cxnLst/>
              <a:rect l="l" t="t" r="r" b="b"/>
              <a:pathLst>
                <a:path w="1517" h="1480" extrusionOk="0">
                  <a:moveTo>
                    <a:pt x="1110" y="1"/>
                  </a:moveTo>
                  <a:lnTo>
                    <a:pt x="0" y="148"/>
                  </a:lnTo>
                  <a:lnTo>
                    <a:pt x="1516" y="1479"/>
                  </a:lnTo>
                  <a:lnTo>
                    <a:pt x="1405" y="592"/>
                  </a:lnTo>
                  <a:lnTo>
                    <a:pt x="1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7"/>
            <p:cNvSpPr/>
            <p:nvPr/>
          </p:nvSpPr>
          <p:spPr>
            <a:xfrm rot="-2652023">
              <a:off x="2591073" y="3325587"/>
              <a:ext cx="65197" cy="68503"/>
            </a:xfrm>
            <a:custGeom>
              <a:avLst/>
              <a:gdLst/>
              <a:ahLst/>
              <a:cxnLst/>
              <a:rect l="l" t="t" r="r" b="b"/>
              <a:pathLst>
                <a:path w="1479" h="1554" extrusionOk="0">
                  <a:moveTo>
                    <a:pt x="37" y="0"/>
                  </a:moveTo>
                  <a:lnTo>
                    <a:pt x="0" y="1183"/>
                  </a:lnTo>
                  <a:lnTo>
                    <a:pt x="555" y="1405"/>
                  </a:lnTo>
                  <a:lnTo>
                    <a:pt x="1479" y="1553"/>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7"/>
            <p:cNvSpPr/>
            <p:nvPr/>
          </p:nvSpPr>
          <p:spPr>
            <a:xfrm rot="-2652023">
              <a:off x="3708371" y="2828521"/>
              <a:ext cx="249415" cy="260788"/>
            </a:xfrm>
            <a:custGeom>
              <a:avLst/>
              <a:gdLst/>
              <a:ahLst/>
              <a:cxnLst/>
              <a:rect l="l" t="t" r="r" b="b"/>
              <a:pathLst>
                <a:path w="5658" h="5916" extrusionOk="0">
                  <a:moveTo>
                    <a:pt x="5177" y="1"/>
                  </a:moveTo>
                  <a:lnTo>
                    <a:pt x="1" y="5435"/>
                  </a:lnTo>
                  <a:lnTo>
                    <a:pt x="481" y="5916"/>
                  </a:lnTo>
                  <a:lnTo>
                    <a:pt x="5657" y="481"/>
                  </a:lnTo>
                  <a:lnTo>
                    <a:pt x="5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7"/>
            <p:cNvSpPr/>
            <p:nvPr/>
          </p:nvSpPr>
          <p:spPr>
            <a:xfrm rot="-2652023">
              <a:off x="2061143" y="3229940"/>
              <a:ext cx="100595" cy="174432"/>
            </a:xfrm>
            <a:custGeom>
              <a:avLst/>
              <a:gdLst/>
              <a:ahLst/>
              <a:cxnLst/>
              <a:rect l="l" t="t" r="r" b="b"/>
              <a:pathLst>
                <a:path w="2282" h="3957" extrusionOk="0">
                  <a:moveTo>
                    <a:pt x="1665" y="1"/>
                  </a:moveTo>
                  <a:cubicBezTo>
                    <a:pt x="1641" y="1"/>
                    <a:pt x="1615" y="6"/>
                    <a:pt x="1587" y="15"/>
                  </a:cubicBezTo>
                  <a:cubicBezTo>
                    <a:pt x="1254" y="126"/>
                    <a:pt x="256" y="2529"/>
                    <a:pt x="145" y="2788"/>
                  </a:cubicBezTo>
                  <a:cubicBezTo>
                    <a:pt x="0" y="3281"/>
                    <a:pt x="379" y="3957"/>
                    <a:pt x="763" y="3957"/>
                  </a:cubicBezTo>
                  <a:cubicBezTo>
                    <a:pt x="868" y="3957"/>
                    <a:pt x="974" y="3906"/>
                    <a:pt x="1070" y="3786"/>
                  </a:cubicBezTo>
                  <a:cubicBezTo>
                    <a:pt x="1710" y="3075"/>
                    <a:pt x="2282"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7"/>
            <p:cNvSpPr/>
            <p:nvPr/>
          </p:nvSpPr>
          <p:spPr>
            <a:xfrm rot="-2652023">
              <a:off x="2013353" y="2582608"/>
              <a:ext cx="187568" cy="81684"/>
            </a:xfrm>
            <a:custGeom>
              <a:avLst/>
              <a:gdLst/>
              <a:ahLst/>
              <a:cxnLst/>
              <a:rect l="l" t="t" r="r" b="b"/>
              <a:pathLst>
                <a:path w="4255" h="1853" extrusionOk="0">
                  <a:moveTo>
                    <a:pt x="3042" y="1"/>
                  </a:moveTo>
                  <a:cubicBezTo>
                    <a:pt x="2958" y="1"/>
                    <a:pt x="2877" y="12"/>
                    <a:pt x="2800" y="35"/>
                  </a:cubicBezTo>
                  <a:cubicBezTo>
                    <a:pt x="2505" y="109"/>
                    <a:pt x="212" y="1219"/>
                    <a:pt x="65" y="1551"/>
                  </a:cubicBezTo>
                  <a:cubicBezTo>
                    <a:pt x="0" y="1766"/>
                    <a:pt x="231" y="1853"/>
                    <a:pt x="609" y="1853"/>
                  </a:cubicBezTo>
                  <a:cubicBezTo>
                    <a:pt x="1534" y="1853"/>
                    <a:pt x="3337" y="1332"/>
                    <a:pt x="3836" y="886"/>
                  </a:cubicBezTo>
                  <a:cubicBezTo>
                    <a:pt x="4254" y="499"/>
                    <a:pt x="3607" y="1"/>
                    <a:pt x="3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7"/>
            <p:cNvSpPr/>
            <p:nvPr/>
          </p:nvSpPr>
          <p:spPr>
            <a:xfrm rot="-2652023">
              <a:off x="1888915" y="2781699"/>
              <a:ext cx="378134" cy="384614"/>
            </a:xfrm>
            <a:custGeom>
              <a:avLst/>
              <a:gdLst/>
              <a:ahLst/>
              <a:cxnLst/>
              <a:rect l="l" t="t" r="r" b="b"/>
              <a:pathLst>
                <a:path w="8578" h="8725" extrusionOk="0">
                  <a:moveTo>
                    <a:pt x="7730" y="1"/>
                  </a:moveTo>
                  <a:cubicBezTo>
                    <a:pt x="7564" y="1"/>
                    <a:pt x="7393" y="51"/>
                    <a:pt x="7246" y="154"/>
                  </a:cubicBezTo>
                  <a:cubicBezTo>
                    <a:pt x="4474" y="2150"/>
                    <a:pt x="2070" y="4627"/>
                    <a:pt x="222" y="7511"/>
                  </a:cubicBezTo>
                  <a:cubicBezTo>
                    <a:pt x="0" y="7881"/>
                    <a:pt x="74" y="8398"/>
                    <a:pt x="444" y="8620"/>
                  </a:cubicBezTo>
                  <a:cubicBezTo>
                    <a:pt x="562" y="8691"/>
                    <a:pt x="692" y="8724"/>
                    <a:pt x="821" y="8724"/>
                  </a:cubicBezTo>
                  <a:cubicBezTo>
                    <a:pt x="1095" y="8724"/>
                    <a:pt x="1365" y="8576"/>
                    <a:pt x="1516" y="8324"/>
                  </a:cubicBezTo>
                  <a:cubicBezTo>
                    <a:pt x="3254" y="5663"/>
                    <a:pt x="5546" y="3296"/>
                    <a:pt x="8134" y="1448"/>
                  </a:cubicBezTo>
                  <a:cubicBezTo>
                    <a:pt x="8503" y="1226"/>
                    <a:pt x="8577" y="709"/>
                    <a:pt x="8355" y="339"/>
                  </a:cubicBezTo>
                  <a:cubicBezTo>
                    <a:pt x="8222" y="116"/>
                    <a:pt x="7981" y="1"/>
                    <a:pt x="7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7"/>
            <p:cNvSpPr/>
            <p:nvPr/>
          </p:nvSpPr>
          <p:spPr>
            <a:xfrm rot="-2652023">
              <a:off x="2032003" y="2953854"/>
              <a:ext cx="45669" cy="39497"/>
            </a:xfrm>
            <a:custGeom>
              <a:avLst/>
              <a:gdLst/>
              <a:ahLst/>
              <a:cxnLst/>
              <a:rect l="l" t="t" r="r" b="b"/>
              <a:pathLst>
                <a:path w="1036" h="896" extrusionOk="0">
                  <a:moveTo>
                    <a:pt x="678" y="1"/>
                  </a:moveTo>
                  <a:cubicBezTo>
                    <a:pt x="551" y="1"/>
                    <a:pt x="410" y="76"/>
                    <a:pt x="296" y="235"/>
                  </a:cubicBezTo>
                  <a:cubicBezTo>
                    <a:pt x="111" y="457"/>
                    <a:pt x="0" y="716"/>
                    <a:pt x="148" y="827"/>
                  </a:cubicBezTo>
                  <a:cubicBezTo>
                    <a:pt x="196" y="874"/>
                    <a:pt x="255" y="895"/>
                    <a:pt x="320" y="895"/>
                  </a:cubicBezTo>
                  <a:cubicBezTo>
                    <a:pt x="456" y="895"/>
                    <a:pt x="615" y="804"/>
                    <a:pt x="740" y="679"/>
                  </a:cubicBezTo>
                  <a:cubicBezTo>
                    <a:pt x="925" y="457"/>
                    <a:pt x="1036" y="161"/>
                    <a:pt x="888" y="87"/>
                  </a:cubicBezTo>
                  <a:cubicBezTo>
                    <a:pt x="831" y="30"/>
                    <a:pt x="757" y="1"/>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p:nvPr/>
          </p:nvSpPr>
          <p:spPr>
            <a:xfrm rot="-2652023">
              <a:off x="2026076" y="2975037"/>
              <a:ext cx="133700" cy="192373"/>
            </a:xfrm>
            <a:custGeom>
              <a:avLst/>
              <a:gdLst/>
              <a:ahLst/>
              <a:cxnLst/>
              <a:rect l="l" t="t" r="r" b="b"/>
              <a:pathLst>
                <a:path w="3033" h="4364" extrusionOk="0">
                  <a:moveTo>
                    <a:pt x="2441" y="1"/>
                  </a:moveTo>
                  <a:cubicBezTo>
                    <a:pt x="2626" y="260"/>
                    <a:pt x="1" y="4363"/>
                    <a:pt x="1" y="4363"/>
                  </a:cubicBezTo>
                  <a:cubicBezTo>
                    <a:pt x="1" y="4363"/>
                    <a:pt x="1332" y="2330"/>
                    <a:pt x="3033" y="555"/>
                  </a:cubicBezTo>
                  <a:cubicBezTo>
                    <a:pt x="2811" y="334"/>
                    <a:pt x="2441"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7"/>
            <p:cNvSpPr/>
            <p:nvPr/>
          </p:nvSpPr>
          <p:spPr>
            <a:xfrm rot="-2652023">
              <a:off x="1996491" y="2805162"/>
              <a:ext cx="189111" cy="140224"/>
            </a:xfrm>
            <a:custGeom>
              <a:avLst/>
              <a:gdLst/>
              <a:ahLst/>
              <a:cxnLst/>
              <a:rect l="l" t="t" r="r" b="b"/>
              <a:pathLst>
                <a:path w="4290" h="3181" extrusionOk="0">
                  <a:moveTo>
                    <a:pt x="4290" y="1"/>
                  </a:moveTo>
                  <a:cubicBezTo>
                    <a:pt x="4289" y="1"/>
                    <a:pt x="4228" y="43"/>
                    <a:pt x="4118" y="122"/>
                  </a:cubicBezTo>
                  <a:lnTo>
                    <a:pt x="4118" y="122"/>
                  </a:lnTo>
                  <a:cubicBezTo>
                    <a:pt x="4227" y="45"/>
                    <a:pt x="4289" y="1"/>
                    <a:pt x="4290" y="1"/>
                  </a:cubicBezTo>
                  <a:close/>
                  <a:moveTo>
                    <a:pt x="4118" y="122"/>
                  </a:moveTo>
                  <a:cubicBezTo>
                    <a:pt x="3383" y="639"/>
                    <a:pt x="512" y="2635"/>
                    <a:pt x="44" y="2635"/>
                  </a:cubicBezTo>
                  <a:cubicBezTo>
                    <a:pt x="26" y="2635"/>
                    <a:pt x="12" y="2632"/>
                    <a:pt x="1" y="2626"/>
                  </a:cubicBezTo>
                  <a:lnTo>
                    <a:pt x="1" y="2626"/>
                  </a:lnTo>
                  <a:cubicBezTo>
                    <a:pt x="1" y="2626"/>
                    <a:pt x="371" y="2996"/>
                    <a:pt x="593" y="3180"/>
                  </a:cubicBezTo>
                  <a:cubicBezTo>
                    <a:pt x="1995" y="1686"/>
                    <a:pt x="3599" y="494"/>
                    <a:pt x="4118" y="1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7"/>
            <p:cNvSpPr/>
            <p:nvPr/>
          </p:nvSpPr>
          <p:spPr>
            <a:xfrm rot="-2652023">
              <a:off x="2431815" y="3172671"/>
              <a:ext cx="70134" cy="133700"/>
            </a:xfrm>
            <a:custGeom>
              <a:avLst/>
              <a:gdLst/>
              <a:ahLst/>
              <a:cxnLst/>
              <a:rect l="l" t="t" r="r" b="b"/>
              <a:pathLst>
                <a:path w="1591" h="3033" extrusionOk="0">
                  <a:moveTo>
                    <a:pt x="1590" y="1"/>
                  </a:moveTo>
                  <a:lnTo>
                    <a:pt x="1" y="2515"/>
                  </a:lnTo>
                  <a:lnTo>
                    <a:pt x="555" y="3032"/>
                  </a:lnTo>
                  <a:lnTo>
                    <a:pt x="1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7"/>
            <p:cNvSpPr/>
            <p:nvPr/>
          </p:nvSpPr>
          <p:spPr>
            <a:xfrm rot="-2652023">
              <a:off x="2385741" y="3172050"/>
              <a:ext cx="70090" cy="133656"/>
            </a:xfrm>
            <a:custGeom>
              <a:avLst/>
              <a:gdLst/>
              <a:ahLst/>
              <a:cxnLst/>
              <a:rect l="l" t="t" r="r" b="b"/>
              <a:pathLst>
                <a:path w="1590" h="3032" extrusionOk="0">
                  <a:moveTo>
                    <a:pt x="1590" y="0"/>
                  </a:moveTo>
                  <a:lnTo>
                    <a:pt x="0" y="2514"/>
                  </a:lnTo>
                  <a:lnTo>
                    <a:pt x="518" y="3032"/>
                  </a:lnTo>
                  <a:lnTo>
                    <a:pt x="1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7"/>
            <p:cNvSpPr/>
            <p:nvPr/>
          </p:nvSpPr>
          <p:spPr>
            <a:xfrm rot="-2652023">
              <a:off x="2338685" y="3173091"/>
              <a:ext cx="68503" cy="133700"/>
            </a:xfrm>
            <a:custGeom>
              <a:avLst/>
              <a:gdLst/>
              <a:ahLst/>
              <a:cxnLst/>
              <a:rect l="l" t="t" r="r" b="b"/>
              <a:pathLst>
                <a:path w="1554" h="3033" extrusionOk="0">
                  <a:moveTo>
                    <a:pt x="1554" y="1"/>
                  </a:moveTo>
                  <a:lnTo>
                    <a:pt x="1" y="2515"/>
                  </a:lnTo>
                  <a:lnTo>
                    <a:pt x="518" y="3032"/>
                  </a:lnTo>
                  <a:lnTo>
                    <a:pt x="1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rot="-2652023">
              <a:off x="2398776" y="2664072"/>
              <a:ext cx="130438" cy="76658"/>
            </a:xfrm>
            <a:custGeom>
              <a:avLst/>
              <a:gdLst/>
              <a:ahLst/>
              <a:cxnLst/>
              <a:rect l="l" t="t" r="r" b="b"/>
              <a:pathLst>
                <a:path w="2959" h="1739" extrusionOk="0">
                  <a:moveTo>
                    <a:pt x="2441" y="1"/>
                  </a:moveTo>
                  <a:lnTo>
                    <a:pt x="0" y="1739"/>
                  </a:lnTo>
                  <a:lnTo>
                    <a:pt x="2958" y="519"/>
                  </a:lnTo>
                  <a:lnTo>
                    <a:pt x="2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7"/>
            <p:cNvSpPr/>
            <p:nvPr/>
          </p:nvSpPr>
          <p:spPr>
            <a:xfrm rot="-2652023">
              <a:off x="2352717" y="2663445"/>
              <a:ext cx="130394" cy="76658"/>
            </a:xfrm>
            <a:custGeom>
              <a:avLst/>
              <a:gdLst/>
              <a:ahLst/>
              <a:cxnLst/>
              <a:rect l="l" t="t" r="r" b="b"/>
              <a:pathLst>
                <a:path w="2958" h="1739" extrusionOk="0">
                  <a:moveTo>
                    <a:pt x="2403" y="1"/>
                  </a:moveTo>
                  <a:lnTo>
                    <a:pt x="0" y="1738"/>
                  </a:lnTo>
                  <a:lnTo>
                    <a:pt x="2958" y="518"/>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7"/>
            <p:cNvSpPr/>
            <p:nvPr/>
          </p:nvSpPr>
          <p:spPr>
            <a:xfrm rot="-2652023">
              <a:off x="2305430" y="2663961"/>
              <a:ext cx="130438" cy="76614"/>
            </a:xfrm>
            <a:custGeom>
              <a:avLst/>
              <a:gdLst/>
              <a:ahLst/>
              <a:cxnLst/>
              <a:rect l="l" t="t" r="r" b="b"/>
              <a:pathLst>
                <a:path w="2959" h="1738" extrusionOk="0">
                  <a:moveTo>
                    <a:pt x="2441" y="0"/>
                  </a:moveTo>
                  <a:lnTo>
                    <a:pt x="1" y="1738"/>
                  </a:lnTo>
                  <a:lnTo>
                    <a:pt x="2958" y="518"/>
                  </a:lnTo>
                  <a:lnTo>
                    <a:pt x="2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7"/>
            <p:cNvSpPr/>
            <p:nvPr/>
          </p:nvSpPr>
          <p:spPr>
            <a:xfrm rot="-2652023">
              <a:off x="3709209" y="3176611"/>
              <a:ext cx="187436" cy="171170"/>
            </a:xfrm>
            <a:custGeom>
              <a:avLst/>
              <a:gdLst/>
              <a:ahLst/>
              <a:cxnLst/>
              <a:rect l="l" t="t" r="r" b="b"/>
              <a:pathLst>
                <a:path w="4252" h="3883" extrusionOk="0">
                  <a:moveTo>
                    <a:pt x="3512" y="0"/>
                  </a:moveTo>
                  <a:lnTo>
                    <a:pt x="0" y="2995"/>
                  </a:lnTo>
                  <a:lnTo>
                    <a:pt x="777" y="3882"/>
                  </a:lnTo>
                  <a:lnTo>
                    <a:pt x="4252" y="888"/>
                  </a:lnTo>
                  <a:lnTo>
                    <a:pt x="3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7"/>
            <p:cNvSpPr/>
            <p:nvPr/>
          </p:nvSpPr>
          <p:spPr>
            <a:xfrm rot="-2652023">
              <a:off x="3717329" y="2557709"/>
              <a:ext cx="166277" cy="190698"/>
            </a:xfrm>
            <a:custGeom>
              <a:avLst/>
              <a:gdLst/>
              <a:ahLst/>
              <a:cxnLst/>
              <a:rect l="l" t="t" r="r" b="b"/>
              <a:pathLst>
                <a:path w="3772" h="4326" extrusionOk="0">
                  <a:moveTo>
                    <a:pt x="2847" y="0"/>
                  </a:moveTo>
                  <a:lnTo>
                    <a:pt x="0" y="3623"/>
                  </a:lnTo>
                  <a:lnTo>
                    <a:pt x="888" y="4326"/>
                  </a:lnTo>
                  <a:lnTo>
                    <a:pt x="3771" y="703"/>
                  </a:lnTo>
                  <a:lnTo>
                    <a:pt x="2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7"/>
            <p:cNvSpPr/>
            <p:nvPr/>
          </p:nvSpPr>
          <p:spPr>
            <a:xfrm rot="-2652023">
              <a:off x="2006892" y="3393502"/>
              <a:ext cx="61979" cy="60348"/>
            </a:xfrm>
            <a:custGeom>
              <a:avLst/>
              <a:gdLst/>
              <a:ahLst/>
              <a:cxnLst/>
              <a:rect l="l" t="t" r="r" b="b"/>
              <a:pathLst>
                <a:path w="1406" h="1369" extrusionOk="0">
                  <a:moveTo>
                    <a:pt x="370" y="1"/>
                  </a:moveTo>
                  <a:lnTo>
                    <a:pt x="0" y="371"/>
                  </a:lnTo>
                  <a:lnTo>
                    <a:pt x="1036" y="1369"/>
                  </a:lnTo>
                  <a:lnTo>
                    <a:pt x="1405" y="999"/>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7"/>
            <p:cNvSpPr/>
            <p:nvPr/>
          </p:nvSpPr>
          <p:spPr>
            <a:xfrm rot="-2652023">
              <a:off x="1999408" y="2486643"/>
              <a:ext cx="61935" cy="58717"/>
            </a:xfrm>
            <a:custGeom>
              <a:avLst/>
              <a:gdLst/>
              <a:ahLst/>
              <a:cxnLst/>
              <a:rect l="l" t="t" r="r" b="b"/>
              <a:pathLst>
                <a:path w="1405" h="1332" extrusionOk="0">
                  <a:moveTo>
                    <a:pt x="370" y="1"/>
                  </a:moveTo>
                  <a:lnTo>
                    <a:pt x="0" y="370"/>
                  </a:lnTo>
                  <a:lnTo>
                    <a:pt x="1035" y="1332"/>
                  </a:lnTo>
                  <a:lnTo>
                    <a:pt x="1405" y="962"/>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rot="-2652023">
              <a:off x="3648794" y="3383243"/>
              <a:ext cx="61935" cy="58717"/>
            </a:xfrm>
            <a:custGeom>
              <a:avLst/>
              <a:gdLst/>
              <a:ahLst/>
              <a:cxnLst/>
              <a:rect l="l" t="t" r="r" b="b"/>
              <a:pathLst>
                <a:path w="1405" h="1332" extrusionOk="0">
                  <a:moveTo>
                    <a:pt x="370" y="0"/>
                  </a:moveTo>
                  <a:lnTo>
                    <a:pt x="0" y="333"/>
                  </a:lnTo>
                  <a:lnTo>
                    <a:pt x="1035" y="1331"/>
                  </a:lnTo>
                  <a:lnTo>
                    <a:pt x="1405" y="962"/>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p:nvPr/>
          </p:nvSpPr>
          <p:spPr>
            <a:xfrm rot="-2652023">
              <a:off x="3642434" y="2473616"/>
              <a:ext cx="61979" cy="60348"/>
            </a:xfrm>
            <a:custGeom>
              <a:avLst/>
              <a:gdLst/>
              <a:ahLst/>
              <a:cxnLst/>
              <a:rect l="l" t="t" r="r" b="b"/>
              <a:pathLst>
                <a:path w="1406" h="1369" extrusionOk="0">
                  <a:moveTo>
                    <a:pt x="371" y="0"/>
                  </a:moveTo>
                  <a:lnTo>
                    <a:pt x="1" y="370"/>
                  </a:lnTo>
                  <a:lnTo>
                    <a:pt x="1036" y="1368"/>
                  </a:lnTo>
                  <a:lnTo>
                    <a:pt x="1406" y="998"/>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7"/>
            <p:cNvSpPr/>
            <p:nvPr/>
          </p:nvSpPr>
          <p:spPr>
            <a:xfrm rot="-2652023">
              <a:off x="1872414" y="1992233"/>
              <a:ext cx="1976892" cy="1944316"/>
            </a:xfrm>
            <a:custGeom>
              <a:avLst/>
              <a:gdLst/>
              <a:ahLst/>
              <a:cxnLst/>
              <a:rect l="l" t="t" r="r" b="b"/>
              <a:pathLst>
                <a:path w="44846" h="44107" extrusionOk="0">
                  <a:moveTo>
                    <a:pt x="13790" y="0"/>
                  </a:moveTo>
                  <a:cubicBezTo>
                    <a:pt x="12385" y="592"/>
                    <a:pt x="11054" y="1294"/>
                    <a:pt x="9871" y="2034"/>
                  </a:cubicBezTo>
                  <a:cubicBezTo>
                    <a:pt x="6470" y="4141"/>
                    <a:pt x="3845" y="6877"/>
                    <a:pt x="1849" y="10352"/>
                  </a:cubicBezTo>
                  <a:cubicBezTo>
                    <a:pt x="1183" y="11572"/>
                    <a:pt x="518" y="12903"/>
                    <a:pt x="0" y="14308"/>
                  </a:cubicBezTo>
                  <a:cubicBezTo>
                    <a:pt x="7875" y="23218"/>
                    <a:pt x="21961" y="36675"/>
                    <a:pt x="31241" y="44106"/>
                  </a:cubicBezTo>
                  <a:cubicBezTo>
                    <a:pt x="32867" y="42886"/>
                    <a:pt x="34420" y="41592"/>
                    <a:pt x="35936" y="40188"/>
                  </a:cubicBezTo>
                  <a:cubicBezTo>
                    <a:pt x="37784" y="38487"/>
                    <a:pt x="39485" y="36675"/>
                    <a:pt x="41112" y="34790"/>
                  </a:cubicBezTo>
                  <a:cubicBezTo>
                    <a:pt x="42406" y="33274"/>
                    <a:pt x="43626" y="31647"/>
                    <a:pt x="44846" y="29984"/>
                  </a:cubicBezTo>
                  <a:cubicBezTo>
                    <a:pt x="37082" y="20963"/>
                    <a:pt x="23033" y="7468"/>
                    <a:pt x="13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7"/>
            <p:cNvSpPr/>
            <p:nvPr/>
          </p:nvSpPr>
          <p:spPr>
            <a:xfrm rot="-2652023">
              <a:off x="1920837" y="2035089"/>
              <a:ext cx="1882381" cy="1856328"/>
            </a:xfrm>
            <a:custGeom>
              <a:avLst/>
              <a:gdLst/>
              <a:ahLst/>
              <a:cxnLst/>
              <a:rect l="l" t="t" r="r" b="b"/>
              <a:pathLst>
                <a:path w="42702" h="42111" extrusionOk="0">
                  <a:moveTo>
                    <a:pt x="13790" y="1"/>
                  </a:moveTo>
                  <a:cubicBezTo>
                    <a:pt x="12386" y="666"/>
                    <a:pt x="11166" y="1332"/>
                    <a:pt x="9945" y="2145"/>
                  </a:cubicBezTo>
                  <a:lnTo>
                    <a:pt x="8578" y="3106"/>
                  </a:lnTo>
                  <a:cubicBezTo>
                    <a:pt x="8393" y="3254"/>
                    <a:pt x="8171" y="3365"/>
                    <a:pt x="8023" y="3550"/>
                  </a:cubicBezTo>
                  <a:cubicBezTo>
                    <a:pt x="7875" y="3624"/>
                    <a:pt x="7727" y="3735"/>
                    <a:pt x="7653" y="3846"/>
                  </a:cubicBezTo>
                  <a:cubicBezTo>
                    <a:pt x="6101" y="5103"/>
                    <a:pt x="4770" y="6470"/>
                    <a:pt x="3550" y="8097"/>
                  </a:cubicBezTo>
                  <a:cubicBezTo>
                    <a:pt x="3476" y="8208"/>
                    <a:pt x="3402" y="8319"/>
                    <a:pt x="3291" y="8504"/>
                  </a:cubicBezTo>
                  <a:lnTo>
                    <a:pt x="2884" y="9058"/>
                  </a:lnTo>
                  <a:cubicBezTo>
                    <a:pt x="2551" y="9502"/>
                    <a:pt x="2256" y="9983"/>
                    <a:pt x="1960" y="10500"/>
                  </a:cubicBezTo>
                  <a:cubicBezTo>
                    <a:pt x="1220" y="11720"/>
                    <a:pt x="555" y="13014"/>
                    <a:pt x="0" y="14419"/>
                  </a:cubicBezTo>
                  <a:cubicBezTo>
                    <a:pt x="7173" y="22627"/>
                    <a:pt x="20408" y="35308"/>
                    <a:pt x="29022" y="42110"/>
                  </a:cubicBezTo>
                  <a:cubicBezTo>
                    <a:pt x="30575" y="40890"/>
                    <a:pt x="31980" y="39633"/>
                    <a:pt x="33422" y="38339"/>
                  </a:cubicBezTo>
                  <a:cubicBezTo>
                    <a:pt x="33533" y="38302"/>
                    <a:pt x="33607" y="38228"/>
                    <a:pt x="33718" y="38117"/>
                  </a:cubicBezTo>
                  <a:cubicBezTo>
                    <a:pt x="33792" y="38043"/>
                    <a:pt x="33829" y="37933"/>
                    <a:pt x="33976" y="37896"/>
                  </a:cubicBezTo>
                  <a:lnTo>
                    <a:pt x="34309" y="37563"/>
                  </a:lnTo>
                  <a:cubicBezTo>
                    <a:pt x="35751" y="36232"/>
                    <a:pt x="37119" y="34790"/>
                    <a:pt x="38376" y="33311"/>
                  </a:cubicBezTo>
                  <a:lnTo>
                    <a:pt x="38709" y="32978"/>
                  </a:lnTo>
                  <a:cubicBezTo>
                    <a:pt x="38746" y="32905"/>
                    <a:pt x="38820" y="32794"/>
                    <a:pt x="38931" y="32720"/>
                  </a:cubicBezTo>
                  <a:cubicBezTo>
                    <a:pt x="39004" y="32609"/>
                    <a:pt x="39078" y="32535"/>
                    <a:pt x="39152" y="32424"/>
                  </a:cubicBezTo>
                  <a:cubicBezTo>
                    <a:pt x="40409" y="31019"/>
                    <a:pt x="41592" y="29466"/>
                    <a:pt x="42702" y="27950"/>
                  </a:cubicBezTo>
                  <a:cubicBezTo>
                    <a:pt x="35492" y="19558"/>
                    <a:pt x="22331" y="6840"/>
                    <a:pt x="13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7"/>
            <p:cNvSpPr/>
            <p:nvPr/>
          </p:nvSpPr>
          <p:spPr>
            <a:xfrm rot="-2652023">
              <a:off x="1917952" y="2175296"/>
              <a:ext cx="1598803" cy="1577643"/>
            </a:xfrm>
            <a:custGeom>
              <a:avLst/>
              <a:gdLst/>
              <a:ahLst/>
              <a:cxnLst/>
              <a:rect l="l" t="t" r="r" b="b"/>
              <a:pathLst>
                <a:path w="36269" h="35789" extrusionOk="0">
                  <a:moveTo>
                    <a:pt x="12164" y="1"/>
                  </a:moveTo>
                  <a:cubicBezTo>
                    <a:pt x="6175" y="2478"/>
                    <a:pt x="2219" y="6619"/>
                    <a:pt x="1" y="12645"/>
                  </a:cubicBezTo>
                  <a:cubicBezTo>
                    <a:pt x="7173" y="20741"/>
                    <a:pt x="15861" y="29023"/>
                    <a:pt x="24253" y="35789"/>
                  </a:cubicBezTo>
                  <a:cubicBezTo>
                    <a:pt x="28986" y="32239"/>
                    <a:pt x="32905" y="28136"/>
                    <a:pt x="36269" y="23292"/>
                  </a:cubicBezTo>
                  <a:cubicBezTo>
                    <a:pt x="29171" y="15159"/>
                    <a:pt x="20519" y="6840"/>
                    <a:pt x="12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7"/>
            <p:cNvSpPr/>
            <p:nvPr/>
          </p:nvSpPr>
          <p:spPr>
            <a:xfrm rot="-2652023">
              <a:off x="1952974" y="2504083"/>
              <a:ext cx="919194" cy="912714"/>
            </a:xfrm>
            <a:custGeom>
              <a:avLst/>
              <a:gdLst/>
              <a:ahLst/>
              <a:cxnLst/>
              <a:rect l="l" t="t" r="r" b="b"/>
              <a:pathLst>
                <a:path w="20852" h="20705" extrusionOk="0">
                  <a:moveTo>
                    <a:pt x="5731" y="1"/>
                  </a:moveTo>
                  <a:cubicBezTo>
                    <a:pt x="2625" y="888"/>
                    <a:pt x="777" y="2885"/>
                    <a:pt x="0" y="6064"/>
                  </a:cubicBezTo>
                  <a:cubicBezTo>
                    <a:pt x="4585" y="11092"/>
                    <a:pt x="10020" y="16342"/>
                    <a:pt x="15195" y="20704"/>
                  </a:cubicBezTo>
                  <a:cubicBezTo>
                    <a:pt x="17525" y="19115"/>
                    <a:pt x="19373" y="17155"/>
                    <a:pt x="20852" y="14752"/>
                  </a:cubicBezTo>
                  <a:cubicBezTo>
                    <a:pt x="16268" y="9724"/>
                    <a:pt x="10870" y="4437"/>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7"/>
            <p:cNvSpPr/>
            <p:nvPr/>
          </p:nvSpPr>
          <p:spPr>
            <a:xfrm rot="-2652023">
              <a:off x="2258452" y="2306582"/>
              <a:ext cx="1320117" cy="1310331"/>
            </a:xfrm>
            <a:custGeom>
              <a:avLst/>
              <a:gdLst/>
              <a:ahLst/>
              <a:cxnLst/>
              <a:rect l="l" t="t" r="r" b="b"/>
              <a:pathLst>
                <a:path w="29947" h="29725" extrusionOk="0">
                  <a:moveTo>
                    <a:pt x="12164" y="0"/>
                  </a:moveTo>
                  <a:cubicBezTo>
                    <a:pt x="6618" y="2921"/>
                    <a:pt x="2662" y="7024"/>
                    <a:pt x="1" y="12681"/>
                  </a:cubicBezTo>
                  <a:cubicBezTo>
                    <a:pt x="5324" y="19003"/>
                    <a:pt x="11314" y="24733"/>
                    <a:pt x="17931" y="29724"/>
                  </a:cubicBezTo>
                  <a:cubicBezTo>
                    <a:pt x="22442" y="26027"/>
                    <a:pt x="26435" y="21924"/>
                    <a:pt x="29947" y="17191"/>
                  </a:cubicBezTo>
                  <a:cubicBezTo>
                    <a:pt x="24623" y="10832"/>
                    <a:pt x="18671" y="5102"/>
                    <a:pt x="1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7"/>
            <p:cNvSpPr/>
            <p:nvPr/>
          </p:nvSpPr>
          <p:spPr>
            <a:xfrm rot="-2652023">
              <a:off x="2525632" y="2515931"/>
              <a:ext cx="896359" cy="893141"/>
            </a:xfrm>
            <a:custGeom>
              <a:avLst/>
              <a:gdLst/>
              <a:ahLst/>
              <a:cxnLst/>
              <a:rect l="l" t="t" r="r" b="b"/>
              <a:pathLst>
                <a:path w="20334" h="20261" extrusionOk="0">
                  <a:moveTo>
                    <a:pt x="9649" y="1"/>
                  </a:moveTo>
                  <a:cubicBezTo>
                    <a:pt x="8799" y="481"/>
                    <a:pt x="7986" y="1036"/>
                    <a:pt x="7246" y="1664"/>
                  </a:cubicBezTo>
                  <a:cubicBezTo>
                    <a:pt x="7061" y="1775"/>
                    <a:pt x="6877" y="1923"/>
                    <a:pt x="6692" y="2108"/>
                  </a:cubicBezTo>
                  <a:cubicBezTo>
                    <a:pt x="6544" y="2219"/>
                    <a:pt x="6396" y="2293"/>
                    <a:pt x="6322" y="2367"/>
                  </a:cubicBezTo>
                  <a:cubicBezTo>
                    <a:pt x="4806" y="3624"/>
                    <a:pt x="3438" y="5029"/>
                    <a:pt x="2255" y="6655"/>
                  </a:cubicBezTo>
                  <a:cubicBezTo>
                    <a:pt x="2144" y="6729"/>
                    <a:pt x="2070" y="6877"/>
                    <a:pt x="1960" y="7025"/>
                  </a:cubicBezTo>
                  <a:cubicBezTo>
                    <a:pt x="1812" y="7210"/>
                    <a:pt x="1664" y="7358"/>
                    <a:pt x="1553" y="7580"/>
                  </a:cubicBezTo>
                  <a:cubicBezTo>
                    <a:pt x="998" y="8356"/>
                    <a:pt x="444" y="9169"/>
                    <a:pt x="0" y="10057"/>
                  </a:cubicBezTo>
                  <a:cubicBezTo>
                    <a:pt x="3069" y="13975"/>
                    <a:pt x="6692" y="17414"/>
                    <a:pt x="10759" y="20261"/>
                  </a:cubicBezTo>
                  <a:cubicBezTo>
                    <a:pt x="11461" y="19669"/>
                    <a:pt x="12126" y="19040"/>
                    <a:pt x="12829" y="18375"/>
                  </a:cubicBezTo>
                  <a:cubicBezTo>
                    <a:pt x="13014" y="18227"/>
                    <a:pt x="13199" y="18116"/>
                    <a:pt x="13346" y="17931"/>
                  </a:cubicBezTo>
                  <a:cubicBezTo>
                    <a:pt x="13420" y="17820"/>
                    <a:pt x="13568" y="17746"/>
                    <a:pt x="13679" y="17599"/>
                  </a:cubicBezTo>
                  <a:cubicBezTo>
                    <a:pt x="15084" y="16268"/>
                    <a:pt x="16489" y="14826"/>
                    <a:pt x="17746" y="13347"/>
                  </a:cubicBezTo>
                  <a:cubicBezTo>
                    <a:pt x="17857" y="13236"/>
                    <a:pt x="17968" y="13125"/>
                    <a:pt x="18042" y="13014"/>
                  </a:cubicBezTo>
                  <a:cubicBezTo>
                    <a:pt x="18190" y="12829"/>
                    <a:pt x="18375" y="12645"/>
                    <a:pt x="18522" y="12460"/>
                  </a:cubicBezTo>
                  <a:cubicBezTo>
                    <a:pt x="19114" y="11757"/>
                    <a:pt x="19779" y="11055"/>
                    <a:pt x="20334" y="10352"/>
                  </a:cubicBezTo>
                  <a:cubicBezTo>
                    <a:pt x="17265" y="6360"/>
                    <a:pt x="13716" y="2884"/>
                    <a:pt x="9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rot="-2652023">
              <a:off x="2376043" y="3216986"/>
              <a:ext cx="264050" cy="169539"/>
            </a:xfrm>
            <a:custGeom>
              <a:avLst/>
              <a:gdLst/>
              <a:ahLst/>
              <a:cxnLst/>
              <a:rect l="l" t="t" r="r" b="b"/>
              <a:pathLst>
                <a:path w="5990" h="3846" extrusionOk="0">
                  <a:moveTo>
                    <a:pt x="407" y="1"/>
                  </a:moveTo>
                  <a:cubicBezTo>
                    <a:pt x="259" y="222"/>
                    <a:pt x="149" y="481"/>
                    <a:pt x="1" y="703"/>
                  </a:cubicBezTo>
                  <a:cubicBezTo>
                    <a:pt x="296" y="1036"/>
                    <a:pt x="518" y="1294"/>
                    <a:pt x="814" y="1627"/>
                  </a:cubicBezTo>
                  <a:lnTo>
                    <a:pt x="5842" y="3845"/>
                  </a:lnTo>
                  <a:lnTo>
                    <a:pt x="5694" y="3698"/>
                  </a:lnTo>
                  <a:cubicBezTo>
                    <a:pt x="5805" y="3513"/>
                    <a:pt x="5879" y="3365"/>
                    <a:pt x="5990" y="3254"/>
                  </a:cubicBez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p:nvPr/>
          </p:nvSpPr>
          <p:spPr>
            <a:xfrm rot="-2652023">
              <a:off x="2946267" y="3287795"/>
              <a:ext cx="92924" cy="105973"/>
            </a:xfrm>
            <a:custGeom>
              <a:avLst/>
              <a:gdLst/>
              <a:ahLst/>
              <a:cxnLst/>
              <a:rect l="l" t="t" r="r" b="b"/>
              <a:pathLst>
                <a:path w="2108" h="2404" extrusionOk="0">
                  <a:moveTo>
                    <a:pt x="1368" y="0"/>
                  </a:moveTo>
                  <a:lnTo>
                    <a:pt x="0" y="1368"/>
                  </a:lnTo>
                  <a:cubicBezTo>
                    <a:pt x="370" y="1701"/>
                    <a:pt x="740" y="2071"/>
                    <a:pt x="1109" y="2403"/>
                  </a:cubicBezTo>
                  <a:lnTo>
                    <a:pt x="2108" y="703"/>
                  </a:lnTo>
                  <a:cubicBezTo>
                    <a:pt x="1849" y="444"/>
                    <a:pt x="1590" y="222"/>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p:nvPr/>
          </p:nvSpPr>
          <p:spPr>
            <a:xfrm rot="-2652023">
              <a:off x="2415691" y="2500815"/>
              <a:ext cx="179325" cy="259157"/>
            </a:xfrm>
            <a:custGeom>
              <a:avLst/>
              <a:gdLst/>
              <a:ahLst/>
              <a:cxnLst/>
              <a:rect l="l" t="t" r="r" b="b"/>
              <a:pathLst>
                <a:path w="4068" h="5879" extrusionOk="0">
                  <a:moveTo>
                    <a:pt x="703" y="0"/>
                  </a:moveTo>
                  <a:cubicBezTo>
                    <a:pt x="444" y="148"/>
                    <a:pt x="222" y="296"/>
                    <a:pt x="0" y="370"/>
                  </a:cubicBezTo>
                  <a:lnTo>
                    <a:pt x="3476" y="5878"/>
                  </a:lnTo>
                  <a:cubicBezTo>
                    <a:pt x="3587" y="5767"/>
                    <a:pt x="3772" y="5657"/>
                    <a:pt x="3919" y="5546"/>
                  </a:cubicBezTo>
                  <a:lnTo>
                    <a:pt x="4067" y="5693"/>
                  </a:lnTo>
                  <a:lnTo>
                    <a:pt x="1627" y="739"/>
                  </a:lnTo>
                  <a:cubicBezTo>
                    <a:pt x="1294" y="518"/>
                    <a:pt x="962" y="259"/>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rot="-2652023">
              <a:off x="3284677" y="2568148"/>
              <a:ext cx="190698" cy="130438"/>
            </a:xfrm>
            <a:custGeom>
              <a:avLst/>
              <a:gdLst/>
              <a:ahLst/>
              <a:cxnLst/>
              <a:rect l="l" t="t" r="r" b="b"/>
              <a:pathLst>
                <a:path w="4326" h="2959" extrusionOk="0">
                  <a:moveTo>
                    <a:pt x="0" y="1"/>
                  </a:moveTo>
                  <a:lnTo>
                    <a:pt x="0" y="1"/>
                  </a:lnTo>
                  <a:cubicBezTo>
                    <a:pt x="148" y="186"/>
                    <a:pt x="333" y="445"/>
                    <a:pt x="444" y="629"/>
                  </a:cubicBezTo>
                  <a:cubicBezTo>
                    <a:pt x="370" y="740"/>
                    <a:pt x="259" y="851"/>
                    <a:pt x="148" y="999"/>
                  </a:cubicBezTo>
                  <a:lnTo>
                    <a:pt x="3513" y="2959"/>
                  </a:lnTo>
                  <a:cubicBezTo>
                    <a:pt x="3771" y="2589"/>
                    <a:pt x="4067" y="2256"/>
                    <a:pt x="4326" y="1923"/>
                  </a:cubicBezTo>
                  <a:cubicBezTo>
                    <a:pt x="4030" y="1480"/>
                    <a:pt x="3660" y="1073"/>
                    <a:pt x="3328" y="70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rot="-2652023">
              <a:off x="3317765" y="3193511"/>
              <a:ext cx="138549" cy="189111"/>
            </a:xfrm>
            <a:custGeom>
              <a:avLst/>
              <a:gdLst/>
              <a:ahLst/>
              <a:cxnLst/>
              <a:rect l="l" t="t" r="r" b="b"/>
              <a:pathLst>
                <a:path w="3143" h="4290" extrusionOk="0">
                  <a:moveTo>
                    <a:pt x="0" y="1"/>
                  </a:moveTo>
                  <a:lnTo>
                    <a:pt x="813" y="3328"/>
                  </a:lnTo>
                  <a:lnTo>
                    <a:pt x="2070" y="4289"/>
                  </a:lnTo>
                  <a:cubicBezTo>
                    <a:pt x="2440" y="4031"/>
                    <a:pt x="2773" y="3698"/>
                    <a:pt x="3143" y="3402"/>
                  </a:cubicBezTo>
                  <a:lnTo>
                    <a:pt x="998" y="149"/>
                  </a:lnTo>
                  <a:cubicBezTo>
                    <a:pt x="813" y="260"/>
                    <a:pt x="739" y="371"/>
                    <a:pt x="592" y="445"/>
                  </a:cubicBezTo>
                  <a:cubicBezTo>
                    <a:pt x="370" y="334"/>
                    <a:pt x="185" y="1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p:nvPr/>
          </p:nvSpPr>
          <p:spPr>
            <a:xfrm rot="-2652023">
              <a:off x="2935205" y="2540740"/>
              <a:ext cx="102711" cy="91293"/>
            </a:xfrm>
            <a:custGeom>
              <a:avLst/>
              <a:gdLst/>
              <a:ahLst/>
              <a:cxnLst/>
              <a:rect l="l" t="t" r="r" b="b"/>
              <a:pathLst>
                <a:path w="2330" h="2071" extrusionOk="0">
                  <a:moveTo>
                    <a:pt x="1294" y="0"/>
                  </a:moveTo>
                  <a:lnTo>
                    <a:pt x="0" y="1368"/>
                  </a:lnTo>
                  <a:lnTo>
                    <a:pt x="666" y="2070"/>
                  </a:lnTo>
                  <a:lnTo>
                    <a:pt x="2329" y="1035"/>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p:nvPr/>
          </p:nvSpPr>
          <p:spPr>
            <a:xfrm rot="-2652023">
              <a:off x="2382770" y="2542387"/>
              <a:ext cx="66872" cy="65197"/>
            </a:xfrm>
            <a:custGeom>
              <a:avLst/>
              <a:gdLst/>
              <a:ahLst/>
              <a:cxnLst/>
              <a:rect l="l" t="t" r="r" b="b"/>
              <a:pathLst>
                <a:path w="1517" h="1479" extrusionOk="0">
                  <a:moveTo>
                    <a:pt x="1110" y="0"/>
                  </a:moveTo>
                  <a:lnTo>
                    <a:pt x="1" y="111"/>
                  </a:lnTo>
                  <a:lnTo>
                    <a:pt x="1517" y="1479"/>
                  </a:lnTo>
                  <a:lnTo>
                    <a:pt x="1369" y="592"/>
                  </a:lnTo>
                  <a:lnTo>
                    <a:pt x="1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7"/>
            <p:cNvSpPr/>
            <p:nvPr/>
          </p:nvSpPr>
          <p:spPr>
            <a:xfrm rot="-2652023">
              <a:off x="2352863" y="2415454"/>
              <a:ext cx="153228" cy="114877"/>
            </a:xfrm>
            <a:custGeom>
              <a:avLst/>
              <a:gdLst/>
              <a:ahLst/>
              <a:cxnLst/>
              <a:rect l="l" t="t" r="r" b="b"/>
              <a:pathLst>
                <a:path w="3476" h="2606" extrusionOk="0">
                  <a:moveTo>
                    <a:pt x="2403" y="1"/>
                  </a:moveTo>
                  <a:cubicBezTo>
                    <a:pt x="2174" y="1"/>
                    <a:pt x="1941" y="67"/>
                    <a:pt x="1738" y="203"/>
                  </a:cubicBezTo>
                  <a:lnTo>
                    <a:pt x="740" y="831"/>
                  </a:lnTo>
                  <a:cubicBezTo>
                    <a:pt x="185" y="1201"/>
                    <a:pt x="0" y="1940"/>
                    <a:pt x="370" y="2495"/>
                  </a:cubicBezTo>
                  <a:lnTo>
                    <a:pt x="481" y="2606"/>
                  </a:lnTo>
                  <a:lnTo>
                    <a:pt x="3476" y="646"/>
                  </a:lnTo>
                  <a:lnTo>
                    <a:pt x="3365" y="572"/>
                  </a:lnTo>
                  <a:cubicBezTo>
                    <a:pt x="3177" y="198"/>
                    <a:pt x="2797"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7"/>
            <p:cNvSpPr/>
            <p:nvPr/>
          </p:nvSpPr>
          <p:spPr>
            <a:xfrm rot="-2652023">
              <a:off x="2388801" y="3324142"/>
              <a:ext cx="65241" cy="66872"/>
            </a:xfrm>
            <a:custGeom>
              <a:avLst/>
              <a:gdLst/>
              <a:ahLst/>
              <a:cxnLst/>
              <a:rect l="l" t="t" r="r" b="b"/>
              <a:pathLst>
                <a:path w="1480" h="1517" extrusionOk="0">
                  <a:moveTo>
                    <a:pt x="38" y="1"/>
                  </a:moveTo>
                  <a:lnTo>
                    <a:pt x="1" y="1147"/>
                  </a:lnTo>
                  <a:lnTo>
                    <a:pt x="555" y="1369"/>
                  </a:lnTo>
                  <a:lnTo>
                    <a:pt x="1479" y="1517"/>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p:nvPr/>
          </p:nvSpPr>
          <p:spPr>
            <a:xfrm rot="-2652023">
              <a:off x="2377252" y="3395667"/>
              <a:ext cx="117390" cy="145338"/>
            </a:xfrm>
            <a:custGeom>
              <a:avLst/>
              <a:gdLst/>
              <a:ahLst/>
              <a:cxnLst/>
              <a:rect l="l" t="t" r="r" b="b"/>
              <a:pathLst>
                <a:path w="2663" h="3297" extrusionOk="0">
                  <a:moveTo>
                    <a:pt x="1945" y="0"/>
                  </a:moveTo>
                  <a:cubicBezTo>
                    <a:pt x="1528" y="0"/>
                    <a:pt x="1117" y="213"/>
                    <a:pt x="925" y="598"/>
                  </a:cubicBezTo>
                  <a:lnTo>
                    <a:pt x="296" y="1596"/>
                  </a:lnTo>
                  <a:cubicBezTo>
                    <a:pt x="0" y="2150"/>
                    <a:pt x="185" y="2927"/>
                    <a:pt x="740" y="3223"/>
                  </a:cubicBezTo>
                  <a:lnTo>
                    <a:pt x="814" y="3296"/>
                  </a:lnTo>
                  <a:lnTo>
                    <a:pt x="2662" y="228"/>
                  </a:lnTo>
                  <a:lnTo>
                    <a:pt x="2588" y="191"/>
                  </a:lnTo>
                  <a:cubicBezTo>
                    <a:pt x="2394" y="62"/>
                    <a:pt x="216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rot="-2652023">
              <a:off x="3704081" y="2829303"/>
              <a:ext cx="251002" cy="259157"/>
            </a:xfrm>
            <a:custGeom>
              <a:avLst/>
              <a:gdLst/>
              <a:ahLst/>
              <a:cxnLst/>
              <a:rect l="l" t="t" r="r" b="b"/>
              <a:pathLst>
                <a:path w="5694" h="5879" extrusionOk="0">
                  <a:moveTo>
                    <a:pt x="5176" y="0"/>
                  </a:moveTo>
                  <a:lnTo>
                    <a:pt x="0" y="5398"/>
                  </a:lnTo>
                  <a:lnTo>
                    <a:pt x="518" y="5879"/>
                  </a:lnTo>
                  <a:lnTo>
                    <a:pt x="5694" y="481"/>
                  </a:lnTo>
                  <a:lnTo>
                    <a:pt x="5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rot="-2652023">
              <a:off x="1860278" y="3227899"/>
              <a:ext cx="98743" cy="172977"/>
            </a:xfrm>
            <a:custGeom>
              <a:avLst/>
              <a:gdLst/>
              <a:ahLst/>
              <a:cxnLst/>
              <a:rect l="l" t="t" r="r" b="b"/>
              <a:pathLst>
                <a:path w="2240" h="3924" extrusionOk="0">
                  <a:moveTo>
                    <a:pt x="1639" y="0"/>
                  </a:moveTo>
                  <a:cubicBezTo>
                    <a:pt x="1612" y="0"/>
                    <a:pt x="1582" y="6"/>
                    <a:pt x="1551" y="19"/>
                  </a:cubicBezTo>
                  <a:cubicBezTo>
                    <a:pt x="1255" y="93"/>
                    <a:pt x="220" y="2496"/>
                    <a:pt x="146" y="2792"/>
                  </a:cubicBezTo>
                  <a:cubicBezTo>
                    <a:pt x="1" y="3255"/>
                    <a:pt x="356" y="3924"/>
                    <a:pt x="748" y="3924"/>
                  </a:cubicBezTo>
                  <a:cubicBezTo>
                    <a:pt x="856" y="3924"/>
                    <a:pt x="966" y="3873"/>
                    <a:pt x="1070" y="3753"/>
                  </a:cubicBezTo>
                  <a:cubicBezTo>
                    <a:pt x="1672" y="3045"/>
                    <a:pt x="2239"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rot="-2652023">
              <a:off x="1811759" y="2578728"/>
              <a:ext cx="187392" cy="81728"/>
            </a:xfrm>
            <a:custGeom>
              <a:avLst/>
              <a:gdLst/>
              <a:ahLst/>
              <a:cxnLst/>
              <a:rect l="l" t="t" r="r" b="b"/>
              <a:pathLst>
                <a:path w="4251" h="1854" extrusionOk="0">
                  <a:moveTo>
                    <a:pt x="3042" y="0"/>
                  </a:moveTo>
                  <a:cubicBezTo>
                    <a:pt x="2958" y="0"/>
                    <a:pt x="2877" y="11"/>
                    <a:pt x="2801" y="35"/>
                  </a:cubicBezTo>
                  <a:cubicBezTo>
                    <a:pt x="2505" y="146"/>
                    <a:pt x="176" y="1255"/>
                    <a:pt x="65" y="1551"/>
                  </a:cubicBezTo>
                  <a:cubicBezTo>
                    <a:pt x="0" y="1766"/>
                    <a:pt x="231" y="1853"/>
                    <a:pt x="608" y="1853"/>
                  </a:cubicBezTo>
                  <a:cubicBezTo>
                    <a:pt x="1524" y="1853"/>
                    <a:pt x="3302" y="1341"/>
                    <a:pt x="3799" y="922"/>
                  </a:cubicBezTo>
                  <a:cubicBezTo>
                    <a:pt x="4250" y="503"/>
                    <a:pt x="360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rot="-2652023">
              <a:off x="1686342" y="2779071"/>
              <a:ext cx="379765" cy="384085"/>
            </a:xfrm>
            <a:custGeom>
              <a:avLst/>
              <a:gdLst/>
              <a:ahLst/>
              <a:cxnLst/>
              <a:rect l="l" t="t" r="r" b="b"/>
              <a:pathLst>
                <a:path w="8615" h="8713" extrusionOk="0">
                  <a:moveTo>
                    <a:pt x="7723" y="0"/>
                  </a:moveTo>
                  <a:cubicBezTo>
                    <a:pt x="7559" y="0"/>
                    <a:pt x="7392" y="54"/>
                    <a:pt x="7247" y="169"/>
                  </a:cubicBezTo>
                  <a:cubicBezTo>
                    <a:pt x="4474" y="2129"/>
                    <a:pt x="2071" y="4643"/>
                    <a:pt x="222" y="7490"/>
                  </a:cubicBezTo>
                  <a:cubicBezTo>
                    <a:pt x="1" y="7859"/>
                    <a:pt x="112" y="8377"/>
                    <a:pt x="481" y="8599"/>
                  </a:cubicBezTo>
                  <a:cubicBezTo>
                    <a:pt x="609" y="8676"/>
                    <a:pt x="747" y="8713"/>
                    <a:pt x="880" y="8713"/>
                  </a:cubicBezTo>
                  <a:cubicBezTo>
                    <a:pt x="1132" y="8713"/>
                    <a:pt x="1372" y="8582"/>
                    <a:pt x="1516" y="8340"/>
                  </a:cubicBezTo>
                  <a:cubicBezTo>
                    <a:pt x="3291" y="5641"/>
                    <a:pt x="5546" y="3312"/>
                    <a:pt x="8134" y="1463"/>
                  </a:cubicBezTo>
                  <a:cubicBezTo>
                    <a:pt x="8504" y="1205"/>
                    <a:pt x="8615" y="724"/>
                    <a:pt x="8356" y="354"/>
                  </a:cubicBezTo>
                  <a:cubicBezTo>
                    <a:pt x="8221" y="129"/>
                    <a:pt x="7977" y="0"/>
                    <a:pt x="7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rot="-2652023">
              <a:off x="1831131" y="2951400"/>
              <a:ext cx="44082" cy="38748"/>
            </a:xfrm>
            <a:custGeom>
              <a:avLst/>
              <a:gdLst/>
              <a:ahLst/>
              <a:cxnLst/>
              <a:rect l="l" t="t" r="r" b="b"/>
              <a:pathLst>
                <a:path w="1000" h="879" extrusionOk="0">
                  <a:moveTo>
                    <a:pt x="674" y="0"/>
                  </a:moveTo>
                  <a:cubicBezTo>
                    <a:pt x="542" y="0"/>
                    <a:pt x="378" y="66"/>
                    <a:pt x="260" y="209"/>
                  </a:cubicBezTo>
                  <a:cubicBezTo>
                    <a:pt x="75" y="430"/>
                    <a:pt x="1" y="726"/>
                    <a:pt x="112" y="800"/>
                  </a:cubicBezTo>
                  <a:cubicBezTo>
                    <a:pt x="166" y="854"/>
                    <a:pt x="240" y="879"/>
                    <a:pt x="322" y="879"/>
                  </a:cubicBezTo>
                  <a:cubicBezTo>
                    <a:pt x="462" y="879"/>
                    <a:pt x="623" y="806"/>
                    <a:pt x="740" y="689"/>
                  </a:cubicBezTo>
                  <a:cubicBezTo>
                    <a:pt x="925" y="430"/>
                    <a:pt x="999" y="172"/>
                    <a:pt x="851" y="61"/>
                  </a:cubicBezTo>
                  <a:cubicBezTo>
                    <a:pt x="811" y="21"/>
                    <a:pt x="748"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rot="-2652023">
              <a:off x="1823626" y="2971415"/>
              <a:ext cx="135331" cy="193960"/>
            </a:xfrm>
            <a:custGeom>
              <a:avLst/>
              <a:gdLst/>
              <a:ahLst/>
              <a:cxnLst/>
              <a:rect l="l" t="t" r="r" b="b"/>
              <a:pathLst>
                <a:path w="3070" h="4400" extrusionOk="0">
                  <a:moveTo>
                    <a:pt x="2441" y="0"/>
                  </a:moveTo>
                  <a:cubicBezTo>
                    <a:pt x="2625" y="296"/>
                    <a:pt x="0" y="4400"/>
                    <a:pt x="0" y="4400"/>
                  </a:cubicBezTo>
                  <a:cubicBezTo>
                    <a:pt x="0" y="4400"/>
                    <a:pt x="1331" y="2367"/>
                    <a:pt x="3069" y="555"/>
                  </a:cubicBezTo>
                  <a:cubicBezTo>
                    <a:pt x="2810" y="333"/>
                    <a:pt x="2441" y="1"/>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rot="-2652023">
              <a:off x="1793488" y="2801765"/>
              <a:ext cx="190742" cy="140224"/>
            </a:xfrm>
            <a:custGeom>
              <a:avLst/>
              <a:gdLst/>
              <a:ahLst/>
              <a:cxnLst/>
              <a:rect l="l" t="t" r="r" b="b"/>
              <a:pathLst>
                <a:path w="4327" h="3181" extrusionOk="0">
                  <a:moveTo>
                    <a:pt x="4326" y="1"/>
                  </a:moveTo>
                  <a:cubicBezTo>
                    <a:pt x="4311" y="11"/>
                    <a:pt x="583" y="2634"/>
                    <a:pt x="43" y="2634"/>
                  </a:cubicBezTo>
                  <a:cubicBezTo>
                    <a:pt x="25" y="2634"/>
                    <a:pt x="11" y="2631"/>
                    <a:pt x="1" y="2625"/>
                  </a:cubicBezTo>
                  <a:lnTo>
                    <a:pt x="1" y="2625"/>
                  </a:lnTo>
                  <a:cubicBezTo>
                    <a:pt x="1" y="2626"/>
                    <a:pt x="370" y="2995"/>
                    <a:pt x="629" y="3180"/>
                  </a:cubicBezTo>
                  <a:cubicBezTo>
                    <a:pt x="2325" y="1410"/>
                    <a:pt x="4315" y="8"/>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rot="-2652023">
              <a:off x="2231003" y="3170696"/>
              <a:ext cx="68459" cy="132025"/>
            </a:xfrm>
            <a:custGeom>
              <a:avLst/>
              <a:gdLst/>
              <a:ahLst/>
              <a:cxnLst/>
              <a:rect l="l" t="t" r="r" b="b"/>
              <a:pathLst>
                <a:path w="1553" h="2995" extrusionOk="0">
                  <a:moveTo>
                    <a:pt x="1553" y="0"/>
                  </a:moveTo>
                  <a:lnTo>
                    <a:pt x="0" y="2477"/>
                  </a:lnTo>
                  <a:lnTo>
                    <a:pt x="555" y="2995"/>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rot="-2652023">
              <a:off x="2184885" y="3170031"/>
              <a:ext cx="68503" cy="132069"/>
            </a:xfrm>
            <a:custGeom>
              <a:avLst/>
              <a:gdLst/>
              <a:ahLst/>
              <a:cxnLst/>
              <a:rect l="l" t="t" r="r" b="b"/>
              <a:pathLst>
                <a:path w="1554" h="2996" extrusionOk="0">
                  <a:moveTo>
                    <a:pt x="1554" y="1"/>
                  </a:moveTo>
                  <a:lnTo>
                    <a:pt x="1" y="2478"/>
                  </a:lnTo>
                  <a:lnTo>
                    <a:pt x="481" y="2995"/>
                  </a:lnTo>
                  <a:lnTo>
                    <a:pt x="1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rot="-2652023">
              <a:off x="2136235" y="3171100"/>
              <a:ext cx="70134" cy="132025"/>
            </a:xfrm>
            <a:custGeom>
              <a:avLst/>
              <a:gdLst/>
              <a:ahLst/>
              <a:cxnLst/>
              <a:rect l="l" t="t" r="r" b="b"/>
              <a:pathLst>
                <a:path w="1591" h="2995" extrusionOk="0">
                  <a:moveTo>
                    <a:pt x="1590" y="0"/>
                  </a:moveTo>
                  <a:lnTo>
                    <a:pt x="0" y="2477"/>
                  </a:lnTo>
                  <a:lnTo>
                    <a:pt x="518" y="2995"/>
                  </a:lnTo>
                  <a:lnTo>
                    <a:pt x="1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rot="-2652023">
              <a:off x="2197748" y="2661522"/>
              <a:ext cx="130394" cy="75027"/>
            </a:xfrm>
            <a:custGeom>
              <a:avLst/>
              <a:gdLst/>
              <a:ahLst/>
              <a:cxnLst/>
              <a:rect l="l" t="t" r="r" b="b"/>
              <a:pathLst>
                <a:path w="2958" h="1702" extrusionOk="0">
                  <a:moveTo>
                    <a:pt x="2440" y="1"/>
                  </a:moveTo>
                  <a:lnTo>
                    <a:pt x="0" y="1701"/>
                  </a:lnTo>
                  <a:lnTo>
                    <a:pt x="2958" y="518"/>
                  </a:lnTo>
                  <a:lnTo>
                    <a:pt x="2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rot="-2652023">
              <a:off x="2151630" y="2660901"/>
              <a:ext cx="130438" cy="74983"/>
            </a:xfrm>
            <a:custGeom>
              <a:avLst/>
              <a:gdLst/>
              <a:ahLst/>
              <a:cxnLst/>
              <a:rect l="l" t="t" r="r" b="b"/>
              <a:pathLst>
                <a:path w="2959" h="1701" extrusionOk="0">
                  <a:moveTo>
                    <a:pt x="2404" y="0"/>
                  </a:moveTo>
                  <a:lnTo>
                    <a:pt x="1" y="1701"/>
                  </a:lnTo>
                  <a:lnTo>
                    <a:pt x="2958" y="518"/>
                  </a:lnTo>
                  <a:lnTo>
                    <a:pt x="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rot="-2652023">
              <a:off x="2103217" y="2662510"/>
              <a:ext cx="130394" cy="75027"/>
            </a:xfrm>
            <a:custGeom>
              <a:avLst/>
              <a:gdLst/>
              <a:ahLst/>
              <a:cxnLst/>
              <a:rect l="l" t="t" r="r" b="b"/>
              <a:pathLst>
                <a:path w="2958" h="1702" extrusionOk="0">
                  <a:moveTo>
                    <a:pt x="2477" y="1"/>
                  </a:moveTo>
                  <a:lnTo>
                    <a:pt x="0" y="1701"/>
                  </a:lnTo>
                  <a:lnTo>
                    <a:pt x="2958" y="518"/>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2652023">
              <a:off x="3706244" y="3175163"/>
              <a:ext cx="187480" cy="172801"/>
            </a:xfrm>
            <a:custGeom>
              <a:avLst/>
              <a:gdLst/>
              <a:ahLst/>
              <a:cxnLst/>
              <a:rect l="l" t="t" r="r" b="b"/>
              <a:pathLst>
                <a:path w="4253" h="3920" extrusionOk="0">
                  <a:moveTo>
                    <a:pt x="3513" y="1"/>
                  </a:moveTo>
                  <a:lnTo>
                    <a:pt x="1" y="3032"/>
                  </a:lnTo>
                  <a:lnTo>
                    <a:pt x="740" y="3920"/>
                  </a:lnTo>
                  <a:lnTo>
                    <a:pt x="4252" y="888"/>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rot="-2652023">
              <a:off x="3713816" y="2558776"/>
              <a:ext cx="166277" cy="190742"/>
            </a:xfrm>
            <a:custGeom>
              <a:avLst/>
              <a:gdLst/>
              <a:ahLst/>
              <a:cxnLst/>
              <a:rect l="l" t="t" r="r" b="b"/>
              <a:pathLst>
                <a:path w="3772" h="4327" extrusionOk="0">
                  <a:moveTo>
                    <a:pt x="2884" y="1"/>
                  </a:moveTo>
                  <a:lnTo>
                    <a:pt x="0" y="3624"/>
                  </a:lnTo>
                  <a:lnTo>
                    <a:pt x="924" y="4326"/>
                  </a:lnTo>
                  <a:lnTo>
                    <a:pt x="3771" y="703"/>
                  </a:lnTo>
                  <a:lnTo>
                    <a:pt x="2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3"/>
        <p:cNvGrpSpPr/>
        <p:nvPr/>
      </p:nvGrpSpPr>
      <p:grpSpPr>
        <a:xfrm>
          <a:off x="0" y="0"/>
          <a:ext cx="0" cy="0"/>
          <a:chOff x="0" y="0"/>
          <a:chExt cx="0" cy="0"/>
        </a:xfrm>
      </p:grpSpPr>
      <p:grpSp>
        <p:nvGrpSpPr>
          <p:cNvPr id="284" name="Google Shape;284;p38"/>
          <p:cNvGrpSpPr/>
          <p:nvPr/>
        </p:nvGrpSpPr>
        <p:grpSpPr>
          <a:xfrm>
            <a:off x="7937432" y="257042"/>
            <a:ext cx="973137" cy="477034"/>
            <a:chOff x="6870075" y="2926700"/>
            <a:chExt cx="3147275" cy="1542800"/>
          </a:xfrm>
        </p:grpSpPr>
        <p:sp>
          <p:nvSpPr>
            <p:cNvPr id="285" name="Google Shape;285;p38"/>
            <p:cNvSpPr/>
            <p:nvPr/>
          </p:nvSpPr>
          <p:spPr>
            <a:xfrm>
              <a:off x="6870075" y="3041775"/>
              <a:ext cx="3023025" cy="1427725"/>
            </a:xfrm>
            <a:custGeom>
              <a:avLst/>
              <a:gdLst/>
              <a:ahLst/>
              <a:cxnLst/>
              <a:rect l="l" t="t" r="r" b="b"/>
              <a:pathLst>
                <a:path w="120921" h="57109" extrusionOk="0">
                  <a:moveTo>
                    <a:pt x="9908" y="1"/>
                  </a:moveTo>
                  <a:cubicBezTo>
                    <a:pt x="9007" y="1"/>
                    <a:pt x="8240" y="501"/>
                    <a:pt x="7840" y="1335"/>
                  </a:cubicBezTo>
                  <a:lnTo>
                    <a:pt x="7606" y="1902"/>
                  </a:lnTo>
                  <a:lnTo>
                    <a:pt x="7306" y="1902"/>
                  </a:lnTo>
                  <a:cubicBezTo>
                    <a:pt x="7106" y="1569"/>
                    <a:pt x="6739" y="1335"/>
                    <a:pt x="6305" y="1335"/>
                  </a:cubicBezTo>
                  <a:lnTo>
                    <a:pt x="1602" y="1335"/>
                  </a:lnTo>
                  <a:cubicBezTo>
                    <a:pt x="935" y="1335"/>
                    <a:pt x="334" y="1902"/>
                    <a:pt x="334" y="2603"/>
                  </a:cubicBezTo>
                  <a:lnTo>
                    <a:pt x="334" y="3970"/>
                  </a:lnTo>
                  <a:cubicBezTo>
                    <a:pt x="134" y="4171"/>
                    <a:pt x="1" y="4638"/>
                    <a:pt x="1" y="5138"/>
                  </a:cubicBezTo>
                  <a:cubicBezTo>
                    <a:pt x="1" y="5638"/>
                    <a:pt x="134" y="6105"/>
                    <a:pt x="334" y="6305"/>
                  </a:cubicBezTo>
                  <a:lnTo>
                    <a:pt x="334" y="50804"/>
                  </a:lnTo>
                  <a:cubicBezTo>
                    <a:pt x="134" y="51004"/>
                    <a:pt x="1" y="51471"/>
                    <a:pt x="1" y="51971"/>
                  </a:cubicBezTo>
                  <a:cubicBezTo>
                    <a:pt x="1" y="52472"/>
                    <a:pt x="134" y="52939"/>
                    <a:pt x="334" y="53139"/>
                  </a:cubicBezTo>
                  <a:lnTo>
                    <a:pt x="334" y="54507"/>
                  </a:lnTo>
                  <a:cubicBezTo>
                    <a:pt x="334" y="55174"/>
                    <a:pt x="901" y="55774"/>
                    <a:pt x="1602" y="55774"/>
                  </a:cubicBezTo>
                  <a:lnTo>
                    <a:pt x="6305" y="55774"/>
                  </a:lnTo>
                  <a:cubicBezTo>
                    <a:pt x="6739" y="55774"/>
                    <a:pt x="7106" y="55574"/>
                    <a:pt x="7306" y="55240"/>
                  </a:cubicBezTo>
                  <a:lnTo>
                    <a:pt x="7606" y="55240"/>
                  </a:lnTo>
                  <a:lnTo>
                    <a:pt x="7840" y="55774"/>
                  </a:lnTo>
                  <a:cubicBezTo>
                    <a:pt x="8240" y="56575"/>
                    <a:pt x="9007" y="57108"/>
                    <a:pt x="9908" y="57108"/>
                  </a:cubicBezTo>
                  <a:lnTo>
                    <a:pt x="32023" y="57108"/>
                  </a:lnTo>
                  <a:cubicBezTo>
                    <a:pt x="32924" y="57108"/>
                    <a:pt x="33691" y="56608"/>
                    <a:pt x="34092" y="55774"/>
                  </a:cubicBezTo>
                  <a:lnTo>
                    <a:pt x="34292" y="55274"/>
                  </a:lnTo>
                  <a:lnTo>
                    <a:pt x="39696" y="55274"/>
                  </a:lnTo>
                  <a:cubicBezTo>
                    <a:pt x="39762" y="55641"/>
                    <a:pt x="40096" y="55941"/>
                    <a:pt x="40463" y="55941"/>
                  </a:cubicBezTo>
                  <a:lnTo>
                    <a:pt x="83360" y="55941"/>
                  </a:lnTo>
                  <a:cubicBezTo>
                    <a:pt x="83727" y="55941"/>
                    <a:pt x="84061" y="55641"/>
                    <a:pt x="84094" y="55274"/>
                  </a:cubicBezTo>
                  <a:lnTo>
                    <a:pt x="86929" y="55274"/>
                  </a:lnTo>
                  <a:lnTo>
                    <a:pt x="87163" y="55774"/>
                  </a:lnTo>
                  <a:cubicBezTo>
                    <a:pt x="87530" y="56575"/>
                    <a:pt x="88330" y="57108"/>
                    <a:pt x="89198" y="57108"/>
                  </a:cubicBezTo>
                  <a:lnTo>
                    <a:pt x="111347" y="57108"/>
                  </a:lnTo>
                  <a:cubicBezTo>
                    <a:pt x="112214" y="57108"/>
                    <a:pt x="113015" y="56608"/>
                    <a:pt x="113382" y="55774"/>
                  </a:cubicBezTo>
                  <a:lnTo>
                    <a:pt x="113582" y="55307"/>
                  </a:lnTo>
                  <a:cubicBezTo>
                    <a:pt x="113782" y="55574"/>
                    <a:pt x="114115" y="55741"/>
                    <a:pt x="114516" y="55741"/>
                  </a:cubicBezTo>
                  <a:lnTo>
                    <a:pt x="119219" y="55741"/>
                  </a:lnTo>
                  <a:cubicBezTo>
                    <a:pt x="119886" y="55741"/>
                    <a:pt x="120453" y="55174"/>
                    <a:pt x="120453" y="54473"/>
                  </a:cubicBezTo>
                  <a:lnTo>
                    <a:pt x="120453" y="50671"/>
                  </a:lnTo>
                  <a:cubicBezTo>
                    <a:pt x="120720" y="50637"/>
                    <a:pt x="120920" y="50437"/>
                    <a:pt x="120920" y="50170"/>
                  </a:cubicBezTo>
                  <a:lnTo>
                    <a:pt x="120920" y="48803"/>
                  </a:lnTo>
                  <a:lnTo>
                    <a:pt x="120920" y="42932"/>
                  </a:lnTo>
                  <a:cubicBezTo>
                    <a:pt x="120920" y="42665"/>
                    <a:pt x="120720" y="42465"/>
                    <a:pt x="120453" y="42431"/>
                  </a:cubicBezTo>
                  <a:lnTo>
                    <a:pt x="120453" y="14711"/>
                  </a:lnTo>
                  <a:cubicBezTo>
                    <a:pt x="120720" y="14645"/>
                    <a:pt x="120920" y="14445"/>
                    <a:pt x="120920" y="14211"/>
                  </a:cubicBezTo>
                  <a:lnTo>
                    <a:pt x="120920" y="8307"/>
                  </a:lnTo>
                  <a:lnTo>
                    <a:pt x="120920" y="6906"/>
                  </a:lnTo>
                  <a:cubicBezTo>
                    <a:pt x="120920" y="6639"/>
                    <a:pt x="120753" y="6439"/>
                    <a:pt x="120520" y="6439"/>
                  </a:cubicBezTo>
                  <a:lnTo>
                    <a:pt x="120520" y="2636"/>
                  </a:lnTo>
                  <a:cubicBezTo>
                    <a:pt x="120520" y="1969"/>
                    <a:pt x="119986" y="1402"/>
                    <a:pt x="119252" y="1402"/>
                  </a:cubicBezTo>
                  <a:lnTo>
                    <a:pt x="114549" y="1402"/>
                  </a:lnTo>
                  <a:cubicBezTo>
                    <a:pt x="114182" y="1402"/>
                    <a:pt x="113849" y="1569"/>
                    <a:pt x="113648" y="1802"/>
                  </a:cubicBezTo>
                  <a:lnTo>
                    <a:pt x="113415" y="1335"/>
                  </a:lnTo>
                  <a:cubicBezTo>
                    <a:pt x="113048" y="568"/>
                    <a:pt x="112247" y="1"/>
                    <a:pt x="111380" y="1"/>
                  </a:cubicBezTo>
                  <a:lnTo>
                    <a:pt x="89231" y="1"/>
                  </a:lnTo>
                  <a:cubicBezTo>
                    <a:pt x="88364" y="1"/>
                    <a:pt x="87563" y="501"/>
                    <a:pt x="87196" y="1335"/>
                  </a:cubicBezTo>
                  <a:lnTo>
                    <a:pt x="86996" y="1836"/>
                  </a:lnTo>
                  <a:lnTo>
                    <a:pt x="84161" y="1836"/>
                  </a:lnTo>
                  <a:cubicBezTo>
                    <a:pt x="84127" y="1469"/>
                    <a:pt x="83794" y="1168"/>
                    <a:pt x="83393" y="1168"/>
                  </a:cubicBezTo>
                  <a:lnTo>
                    <a:pt x="40463" y="1168"/>
                  </a:lnTo>
                  <a:cubicBezTo>
                    <a:pt x="40096" y="1168"/>
                    <a:pt x="39729" y="1469"/>
                    <a:pt x="39696" y="1836"/>
                  </a:cubicBezTo>
                  <a:lnTo>
                    <a:pt x="34292" y="1836"/>
                  </a:lnTo>
                  <a:lnTo>
                    <a:pt x="34092" y="1335"/>
                  </a:lnTo>
                  <a:cubicBezTo>
                    <a:pt x="33691" y="568"/>
                    <a:pt x="32924" y="1"/>
                    <a:pt x="32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7986700" y="2955900"/>
              <a:ext cx="1110000" cy="45050"/>
            </a:xfrm>
            <a:custGeom>
              <a:avLst/>
              <a:gdLst/>
              <a:ahLst/>
              <a:cxnLst/>
              <a:rect l="l" t="t" r="r" b="b"/>
              <a:pathLst>
                <a:path w="44400" h="1802" extrusionOk="0">
                  <a:moveTo>
                    <a:pt x="735" y="0"/>
                  </a:moveTo>
                  <a:cubicBezTo>
                    <a:pt x="334" y="0"/>
                    <a:pt x="1" y="334"/>
                    <a:pt x="1" y="734"/>
                  </a:cubicBezTo>
                  <a:lnTo>
                    <a:pt x="1" y="1034"/>
                  </a:lnTo>
                  <a:cubicBezTo>
                    <a:pt x="1" y="1468"/>
                    <a:pt x="334" y="1801"/>
                    <a:pt x="735" y="1801"/>
                  </a:cubicBezTo>
                  <a:lnTo>
                    <a:pt x="43665" y="1801"/>
                  </a:lnTo>
                  <a:cubicBezTo>
                    <a:pt x="44066" y="1801"/>
                    <a:pt x="44399" y="1468"/>
                    <a:pt x="44399" y="1034"/>
                  </a:cubicBezTo>
                  <a:lnTo>
                    <a:pt x="44399" y="734"/>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7829100" y="2972575"/>
              <a:ext cx="1403525" cy="112600"/>
            </a:xfrm>
            <a:custGeom>
              <a:avLst/>
              <a:gdLst/>
              <a:ahLst/>
              <a:cxnLst/>
              <a:rect l="l" t="t" r="r" b="b"/>
              <a:pathLst>
                <a:path w="56141" h="4504" extrusionOk="0">
                  <a:moveTo>
                    <a:pt x="0" y="0"/>
                  </a:moveTo>
                  <a:lnTo>
                    <a:pt x="0" y="4504"/>
                  </a:lnTo>
                  <a:lnTo>
                    <a:pt x="56140" y="4504"/>
                  </a:lnTo>
                  <a:lnTo>
                    <a:pt x="56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7986700" y="4279350"/>
              <a:ext cx="1110000" cy="45050"/>
            </a:xfrm>
            <a:custGeom>
              <a:avLst/>
              <a:gdLst/>
              <a:ahLst/>
              <a:cxnLst/>
              <a:rect l="l" t="t" r="r" b="b"/>
              <a:pathLst>
                <a:path w="44400" h="1802" extrusionOk="0">
                  <a:moveTo>
                    <a:pt x="735" y="0"/>
                  </a:moveTo>
                  <a:cubicBezTo>
                    <a:pt x="334" y="0"/>
                    <a:pt x="1" y="334"/>
                    <a:pt x="1" y="767"/>
                  </a:cubicBezTo>
                  <a:lnTo>
                    <a:pt x="1" y="1067"/>
                  </a:lnTo>
                  <a:cubicBezTo>
                    <a:pt x="1" y="1468"/>
                    <a:pt x="334" y="1801"/>
                    <a:pt x="735" y="1801"/>
                  </a:cubicBezTo>
                  <a:lnTo>
                    <a:pt x="43665" y="1801"/>
                  </a:lnTo>
                  <a:cubicBezTo>
                    <a:pt x="44066" y="1801"/>
                    <a:pt x="44399" y="1468"/>
                    <a:pt x="44399" y="1067"/>
                  </a:cubicBezTo>
                  <a:lnTo>
                    <a:pt x="44399" y="767"/>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7829100" y="4195100"/>
              <a:ext cx="1403525" cy="112625"/>
            </a:xfrm>
            <a:custGeom>
              <a:avLst/>
              <a:gdLst/>
              <a:ahLst/>
              <a:cxnLst/>
              <a:rect l="l" t="t" r="r" b="b"/>
              <a:pathLst>
                <a:path w="56141" h="4505" extrusionOk="0">
                  <a:moveTo>
                    <a:pt x="0" y="1"/>
                  </a:moveTo>
                  <a:lnTo>
                    <a:pt x="0" y="4504"/>
                  </a:lnTo>
                  <a:lnTo>
                    <a:pt x="56140" y="4504"/>
                  </a:lnTo>
                  <a:lnTo>
                    <a:pt x="56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9986475" y="3085975"/>
              <a:ext cx="30875" cy="207675"/>
            </a:xfrm>
            <a:custGeom>
              <a:avLst/>
              <a:gdLst/>
              <a:ahLst/>
              <a:cxnLst/>
              <a:rect l="l" t="t" r="r" b="b"/>
              <a:pathLst>
                <a:path w="1235" h="8307" extrusionOk="0">
                  <a:moveTo>
                    <a:pt x="0" y="1"/>
                  </a:moveTo>
                  <a:lnTo>
                    <a:pt x="0" y="8307"/>
                  </a:lnTo>
                  <a:lnTo>
                    <a:pt x="734" y="8307"/>
                  </a:lnTo>
                  <a:cubicBezTo>
                    <a:pt x="1034" y="8307"/>
                    <a:pt x="1234" y="8107"/>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9986475" y="3085975"/>
              <a:ext cx="30875" cy="48400"/>
            </a:xfrm>
            <a:custGeom>
              <a:avLst/>
              <a:gdLst/>
              <a:ahLst/>
              <a:cxnLst/>
              <a:rect l="l" t="t" r="r" b="b"/>
              <a:pathLst>
                <a:path w="1235" h="1936" extrusionOk="0">
                  <a:moveTo>
                    <a:pt x="0" y="1"/>
                  </a:moveTo>
                  <a:lnTo>
                    <a:pt x="0" y="1936"/>
                  </a:lnTo>
                  <a:lnTo>
                    <a:pt x="1234" y="1936"/>
                  </a:ln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9986475" y="3986625"/>
              <a:ext cx="30875" cy="207675"/>
            </a:xfrm>
            <a:custGeom>
              <a:avLst/>
              <a:gdLst/>
              <a:ahLst/>
              <a:cxnLst/>
              <a:rect l="l" t="t" r="r" b="b"/>
              <a:pathLst>
                <a:path w="1235" h="8307" extrusionOk="0">
                  <a:moveTo>
                    <a:pt x="0" y="1"/>
                  </a:moveTo>
                  <a:lnTo>
                    <a:pt x="0" y="8307"/>
                  </a:lnTo>
                  <a:lnTo>
                    <a:pt x="734" y="8307"/>
                  </a:lnTo>
                  <a:cubicBezTo>
                    <a:pt x="1034" y="8307"/>
                    <a:pt x="1234" y="8106"/>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9986475" y="4145900"/>
              <a:ext cx="30875" cy="48400"/>
            </a:xfrm>
            <a:custGeom>
              <a:avLst/>
              <a:gdLst/>
              <a:ahLst/>
              <a:cxnLst/>
              <a:rect l="l" t="t" r="r" b="b"/>
              <a:pathLst>
                <a:path w="1235" h="1936" extrusionOk="0">
                  <a:moveTo>
                    <a:pt x="0" y="1"/>
                  </a:moveTo>
                  <a:lnTo>
                    <a:pt x="0" y="1936"/>
                  </a:lnTo>
                  <a:lnTo>
                    <a:pt x="734" y="1936"/>
                  </a:lnTo>
                  <a:cubicBezTo>
                    <a:pt x="1034" y="1936"/>
                    <a:pt x="1234" y="1735"/>
                    <a:pt x="1234" y="1435"/>
                  </a:cubicBez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9144200" y="2926700"/>
              <a:ext cx="714700" cy="97600"/>
            </a:xfrm>
            <a:custGeom>
              <a:avLst/>
              <a:gdLst/>
              <a:ahLst/>
              <a:cxnLst/>
              <a:rect l="l" t="t" r="r" b="b"/>
              <a:pathLst>
                <a:path w="28588" h="3904" extrusionOk="0">
                  <a:moveTo>
                    <a:pt x="3236" y="1"/>
                  </a:moveTo>
                  <a:cubicBezTo>
                    <a:pt x="2336" y="34"/>
                    <a:pt x="1535" y="534"/>
                    <a:pt x="1168" y="1335"/>
                  </a:cubicBezTo>
                  <a:lnTo>
                    <a:pt x="1" y="3903"/>
                  </a:lnTo>
                  <a:lnTo>
                    <a:pt x="28588" y="3903"/>
                  </a:lnTo>
                  <a:lnTo>
                    <a:pt x="27420" y="1335"/>
                  </a:lnTo>
                  <a:cubicBezTo>
                    <a:pt x="27053" y="534"/>
                    <a:pt x="26253" y="1"/>
                    <a:pt x="2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914252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9825525" y="2960050"/>
              <a:ext cx="180150" cy="1359350"/>
            </a:xfrm>
            <a:custGeom>
              <a:avLst/>
              <a:gdLst/>
              <a:ahLst/>
              <a:cxnLst/>
              <a:rect l="l" t="t" r="r" b="b"/>
              <a:pathLst>
                <a:path w="7206" h="54374" extrusionOk="0">
                  <a:moveTo>
                    <a:pt x="1268" y="1"/>
                  </a:moveTo>
                  <a:cubicBezTo>
                    <a:pt x="601" y="1"/>
                    <a:pt x="0" y="535"/>
                    <a:pt x="0" y="1235"/>
                  </a:cubicBezTo>
                  <a:lnTo>
                    <a:pt x="0" y="53106"/>
                  </a:lnTo>
                  <a:cubicBezTo>
                    <a:pt x="0" y="53773"/>
                    <a:pt x="534" y="54373"/>
                    <a:pt x="1268" y="54373"/>
                  </a:cubicBezTo>
                  <a:lnTo>
                    <a:pt x="5971" y="54373"/>
                  </a:lnTo>
                  <a:cubicBezTo>
                    <a:pt x="6672" y="54373"/>
                    <a:pt x="7205" y="53839"/>
                    <a:pt x="7205" y="53106"/>
                  </a:cubicBezTo>
                  <a:lnTo>
                    <a:pt x="7205" y="1235"/>
                  </a:lnTo>
                  <a:cubicBezTo>
                    <a:pt x="7205" y="568"/>
                    <a:pt x="6672" y="1"/>
                    <a:pt x="5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9729625" y="2973400"/>
              <a:ext cx="261875" cy="1332650"/>
            </a:xfrm>
            <a:custGeom>
              <a:avLst/>
              <a:gdLst/>
              <a:ahLst/>
              <a:cxnLst/>
              <a:rect l="l" t="t" r="r" b="b"/>
              <a:pathLst>
                <a:path w="10475" h="53306" extrusionOk="0">
                  <a:moveTo>
                    <a:pt x="1268" y="1"/>
                  </a:moveTo>
                  <a:cubicBezTo>
                    <a:pt x="567" y="1"/>
                    <a:pt x="0" y="534"/>
                    <a:pt x="0" y="1235"/>
                  </a:cubicBezTo>
                  <a:lnTo>
                    <a:pt x="0" y="52038"/>
                  </a:lnTo>
                  <a:cubicBezTo>
                    <a:pt x="0" y="52705"/>
                    <a:pt x="534" y="53305"/>
                    <a:pt x="1268" y="53305"/>
                  </a:cubicBezTo>
                  <a:lnTo>
                    <a:pt x="9207" y="53305"/>
                  </a:lnTo>
                  <a:cubicBezTo>
                    <a:pt x="9874" y="53305"/>
                    <a:pt x="10474" y="52738"/>
                    <a:pt x="10474" y="52071"/>
                  </a:cubicBezTo>
                  <a:lnTo>
                    <a:pt x="10474" y="1235"/>
                  </a:lnTo>
                  <a:cubicBezTo>
                    <a:pt x="10474" y="568"/>
                    <a:pt x="9941" y="1"/>
                    <a:pt x="9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6991825" y="3021775"/>
              <a:ext cx="33375" cy="65900"/>
            </a:xfrm>
            <a:custGeom>
              <a:avLst/>
              <a:gdLst/>
              <a:ahLst/>
              <a:cxnLst/>
              <a:rect l="l" t="t" r="r" b="b"/>
              <a:pathLst>
                <a:path w="1335" h="2636" extrusionOk="0">
                  <a:moveTo>
                    <a:pt x="668" y="0"/>
                  </a:moveTo>
                  <a:cubicBezTo>
                    <a:pt x="301" y="0"/>
                    <a:pt x="1" y="601"/>
                    <a:pt x="1" y="1335"/>
                  </a:cubicBezTo>
                  <a:cubicBezTo>
                    <a:pt x="1" y="2069"/>
                    <a:pt x="301" y="2636"/>
                    <a:pt x="668" y="2636"/>
                  </a:cubicBezTo>
                  <a:cubicBezTo>
                    <a:pt x="1068" y="2636"/>
                    <a:pt x="1335" y="2035"/>
                    <a:pt x="1335" y="1335"/>
                  </a:cubicBezTo>
                  <a:cubicBezTo>
                    <a:pt x="1335" y="601"/>
                    <a:pt x="1068" y="34"/>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a:off x="6991825" y="4191775"/>
              <a:ext cx="33375" cy="66750"/>
            </a:xfrm>
            <a:custGeom>
              <a:avLst/>
              <a:gdLst/>
              <a:ahLst/>
              <a:cxnLst/>
              <a:rect l="l" t="t" r="r" b="b"/>
              <a:pathLst>
                <a:path w="1335" h="2670" extrusionOk="0">
                  <a:moveTo>
                    <a:pt x="668" y="1"/>
                  </a:moveTo>
                  <a:cubicBezTo>
                    <a:pt x="301" y="1"/>
                    <a:pt x="1" y="601"/>
                    <a:pt x="1" y="1335"/>
                  </a:cubicBezTo>
                  <a:cubicBezTo>
                    <a:pt x="1" y="2102"/>
                    <a:pt x="301" y="2669"/>
                    <a:pt x="668" y="2669"/>
                  </a:cubicBezTo>
                  <a:cubicBezTo>
                    <a:pt x="1068" y="2669"/>
                    <a:pt x="1335" y="2069"/>
                    <a:pt x="1335" y="1335"/>
                  </a:cubicBezTo>
                  <a:cubicBezTo>
                    <a:pt x="1335" y="601"/>
                    <a:pt x="1068"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7160275" y="2926700"/>
              <a:ext cx="714700" cy="97600"/>
            </a:xfrm>
            <a:custGeom>
              <a:avLst/>
              <a:gdLst/>
              <a:ahLst/>
              <a:cxnLst/>
              <a:rect l="l" t="t" r="r" b="b"/>
              <a:pathLst>
                <a:path w="28588" h="3904" extrusionOk="0">
                  <a:moveTo>
                    <a:pt x="3237" y="1"/>
                  </a:moveTo>
                  <a:cubicBezTo>
                    <a:pt x="2336" y="34"/>
                    <a:pt x="1535" y="534"/>
                    <a:pt x="1168" y="1335"/>
                  </a:cubicBezTo>
                  <a:lnTo>
                    <a:pt x="1" y="3903"/>
                  </a:lnTo>
                  <a:lnTo>
                    <a:pt x="28588" y="3903"/>
                  </a:lnTo>
                  <a:lnTo>
                    <a:pt x="27420" y="1335"/>
                  </a:lnTo>
                  <a:cubicBezTo>
                    <a:pt x="27054" y="534"/>
                    <a:pt x="26253" y="1"/>
                    <a:pt x="25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716027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7001850" y="2960050"/>
              <a:ext cx="180150" cy="1359350"/>
            </a:xfrm>
            <a:custGeom>
              <a:avLst/>
              <a:gdLst/>
              <a:ahLst/>
              <a:cxnLst/>
              <a:rect l="l" t="t" r="r" b="b"/>
              <a:pathLst>
                <a:path w="7206" h="54374" extrusionOk="0">
                  <a:moveTo>
                    <a:pt x="1234" y="1"/>
                  </a:moveTo>
                  <a:cubicBezTo>
                    <a:pt x="534" y="34"/>
                    <a:pt x="0" y="568"/>
                    <a:pt x="0" y="1235"/>
                  </a:cubicBezTo>
                  <a:lnTo>
                    <a:pt x="0" y="53106"/>
                  </a:lnTo>
                  <a:cubicBezTo>
                    <a:pt x="0" y="53773"/>
                    <a:pt x="534" y="54373"/>
                    <a:pt x="1234" y="54373"/>
                  </a:cubicBezTo>
                  <a:lnTo>
                    <a:pt x="5938" y="54373"/>
                  </a:lnTo>
                  <a:cubicBezTo>
                    <a:pt x="6638" y="54373"/>
                    <a:pt x="7205" y="53839"/>
                    <a:pt x="7205" y="53106"/>
                  </a:cubicBezTo>
                  <a:lnTo>
                    <a:pt x="7205" y="1235"/>
                  </a:lnTo>
                  <a:cubicBezTo>
                    <a:pt x="7205" y="568"/>
                    <a:pt x="6671" y="1"/>
                    <a:pt x="5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7016025" y="2974250"/>
              <a:ext cx="261875" cy="1332625"/>
            </a:xfrm>
            <a:custGeom>
              <a:avLst/>
              <a:gdLst/>
              <a:ahLst/>
              <a:cxnLst/>
              <a:rect l="l" t="t" r="r" b="b"/>
              <a:pathLst>
                <a:path w="10475" h="53305" extrusionOk="0">
                  <a:moveTo>
                    <a:pt x="1268" y="0"/>
                  </a:moveTo>
                  <a:cubicBezTo>
                    <a:pt x="601" y="0"/>
                    <a:pt x="0" y="567"/>
                    <a:pt x="0" y="1268"/>
                  </a:cubicBezTo>
                  <a:lnTo>
                    <a:pt x="0" y="52037"/>
                  </a:lnTo>
                  <a:cubicBezTo>
                    <a:pt x="0" y="52704"/>
                    <a:pt x="534" y="53305"/>
                    <a:pt x="1268" y="53305"/>
                  </a:cubicBezTo>
                  <a:lnTo>
                    <a:pt x="9240" y="53305"/>
                  </a:lnTo>
                  <a:cubicBezTo>
                    <a:pt x="9907" y="53305"/>
                    <a:pt x="10474" y="52771"/>
                    <a:pt x="10474" y="52037"/>
                  </a:cubicBezTo>
                  <a:lnTo>
                    <a:pt x="10474" y="1201"/>
                  </a:lnTo>
                  <a:cubicBezTo>
                    <a:pt x="10474" y="567"/>
                    <a:pt x="9941" y="0"/>
                    <a:pt x="9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7086075" y="3001750"/>
              <a:ext cx="2859550" cy="1275100"/>
            </a:xfrm>
            <a:custGeom>
              <a:avLst/>
              <a:gdLst/>
              <a:ahLst/>
              <a:cxnLst/>
              <a:rect l="l" t="t" r="r" b="b"/>
              <a:pathLst>
                <a:path w="114382" h="51004" extrusionOk="0">
                  <a:moveTo>
                    <a:pt x="32123" y="1"/>
                  </a:moveTo>
                  <a:lnTo>
                    <a:pt x="2368" y="635"/>
                  </a:lnTo>
                  <a:cubicBezTo>
                    <a:pt x="1034" y="701"/>
                    <a:pt x="0" y="1835"/>
                    <a:pt x="0" y="3170"/>
                  </a:cubicBezTo>
                  <a:lnTo>
                    <a:pt x="0" y="47835"/>
                  </a:lnTo>
                  <a:cubicBezTo>
                    <a:pt x="0" y="49169"/>
                    <a:pt x="1034" y="50270"/>
                    <a:pt x="2368" y="50370"/>
                  </a:cubicBezTo>
                  <a:lnTo>
                    <a:pt x="32123" y="51004"/>
                  </a:lnTo>
                  <a:lnTo>
                    <a:pt x="110446" y="51004"/>
                  </a:lnTo>
                  <a:cubicBezTo>
                    <a:pt x="112614" y="51004"/>
                    <a:pt x="114382" y="49236"/>
                    <a:pt x="114382" y="47068"/>
                  </a:cubicBezTo>
                  <a:lnTo>
                    <a:pt x="114382" y="3970"/>
                  </a:lnTo>
                  <a:cubicBezTo>
                    <a:pt x="114382" y="1735"/>
                    <a:pt x="112614" y="1"/>
                    <a:pt x="110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7198650" y="3041775"/>
              <a:ext cx="805600" cy="1196725"/>
            </a:xfrm>
            <a:custGeom>
              <a:avLst/>
              <a:gdLst/>
              <a:ahLst/>
              <a:cxnLst/>
              <a:rect l="l" t="t" r="r" b="b"/>
              <a:pathLst>
                <a:path w="32224" h="47869" extrusionOk="0">
                  <a:moveTo>
                    <a:pt x="0" y="1"/>
                  </a:moveTo>
                  <a:lnTo>
                    <a:pt x="0" y="47869"/>
                  </a:lnTo>
                  <a:lnTo>
                    <a:pt x="32223" y="47869"/>
                  </a:lnTo>
                  <a:lnTo>
                    <a:pt x="32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9135850" y="3068475"/>
              <a:ext cx="731400" cy="1143350"/>
            </a:xfrm>
            <a:custGeom>
              <a:avLst/>
              <a:gdLst/>
              <a:ahLst/>
              <a:cxnLst/>
              <a:rect l="l" t="t" r="r" b="b"/>
              <a:pathLst>
                <a:path w="29256" h="45734" extrusionOk="0">
                  <a:moveTo>
                    <a:pt x="1" y="0"/>
                  </a:moveTo>
                  <a:lnTo>
                    <a:pt x="1" y="45733"/>
                  </a:lnTo>
                  <a:lnTo>
                    <a:pt x="26020" y="45733"/>
                  </a:lnTo>
                  <a:cubicBezTo>
                    <a:pt x="27787" y="45733"/>
                    <a:pt x="29222" y="44265"/>
                    <a:pt x="29222" y="42531"/>
                  </a:cubicBezTo>
                  <a:lnTo>
                    <a:pt x="29222" y="3236"/>
                  </a:lnTo>
                  <a:cubicBezTo>
                    <a:pt x="29255" y="1401"/>
                    <a:pt x="27787" y="0"/>
                    <a:pt x="2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9188400" y="3094325"/>
              <a:ext cx="647975" cy="1090800"/>
            </a:xfrm>
            <a:custGeom>
              <a:avLst/>
              <a:gdLst/>
              <a:ahLst/>
              <a:cxnLst/>
              <a:rect l="l" t="t" r="r" b="b"/>
              <a:pathLst>
                <a:path w="25919" h="43632" extrusionOk="0">
                  <a:moveTo>
                    <a:pt x="0" y="0"/>
                  </a:moveTo>
                  <a:lnTo>
                    <a:pt x="0" y="43632"/>
                  </a:lnTo>
                  <a:lnTo>
                    <a:pt x="23017" y="43632"/>
                  </a:lnTo>
                  <a:cubicBezTo>
                    <a:pt x="24618" y="43632"/>
                    <a:pt x="25919" y="42331"/>
                    <a:pt x="25919" y="40730"/>
                  </a:cubicBezTo>
                  <a:lnTo>
                    <a:pt x="25919" y="2936"/>
                  </a:lnTo>
                  <a:cubicBezTo>
                    <a:pt x="25919" y="1335"/>
                    <a:pt x="24618" y="0"/>
                    <a:pt x="23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7091900" y="3340125"/>
              <a:ext cx="35875" cy="72475"/>
            </a:xfrm>
            <a:custGeom>
              <a:avLst/>
              <a:gdLst/>
              <a:ahLst/>
              <a:cxnLst/>
              <a:rect l="l" t="t" r="r" b="b"/>
              <a:pathLst>
                <a:path w="1435" h="2899" extrusionOk="0">
                  <a:moveTo>
                    <a:pt x="1385" y="0"/>
                  </a:moveTo>
                  <a:cubicBezTo>
                    <a:pt x="1379" y="0"/>
                    <a:pt x="1374" y="3"/>
                    <a:pt x="1368" y="9"/>
                  </a:cubicBezTo>
                  <a:lnTo>
                    <a:pt x="67" y="1977"/>
                  </a:lnTo>
                  <a:cubicBezTo>
                    <a:pt x="1" y="2010"/>
                    <a:pt x="1" y="2110"/>
                    <a:pt x="1" y="2177"/>
                  </a:cubicBezTo>
                  <a:lnTo>
                    <a:pt x="1" y="2677"/>
                  </a:lnTo>
                  <a:cubicBezTo>
                    <a:pt x="1" y="2809"/>
                    <a:pt x="42" y="2898"/>
                    <a:pt x="76" y="2898"/>
                  </a:cubicBezTo>
                  <a:cubicBezTo>
                    <a:pt x="85" y="2898"/>
                    <a:pt x="94" y="2892"/>
                    <a:pt x="101" y="2878"/>
                  </a:cubicBezTo>
                  <a:lnTo>
                    <a:pt x="1402" y="943"/>
                  </a:lnTo>
                  <a:cubicBezTo>
                    <a:pt x="1435" y="876"/>
                    <a:pt x="1435" y="809"/>
                    <a:pt x="1435" y="709"/>
                  </a:cubicBezTo>
                  <a:lnTo>
                    <a:pt x="1435" y="209"/>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7091900" y="3394325"/>
              <a:ext cx="35875" cy="72475"/>
            </a:xfrm>
            <a:custGeom>
              <a:avLst/>
              <a:gdLst/>
              <a:ahLst/>
              <a:cxnLst/>
              <a:rect l="l" t="t" r="r" b="b"/>
              <a:pathLst>
                <a:path w="1435" h="2899" extrusionOk="0">
                  <a:moveTo>
                    <a:pt x="1385" y="1"/>
                  </a:moveTo>
                  <a:cubicBezTo>
                    <a:pt x="1379" y="1"/>
                    <a:pt x="1374" y="3"/>
                    <a:pt x="1368" y="9"/>
                  </a:cubicBezTo>
                  <a:lnTo>
                    <a:pt x="67" y="1977"/>
                  </a:lnTo>
                  <a:cubicBezTo>
                    <a:pt x="1" y="2010"/>
                    <a:pt x="1" y="2111"/>
                    <a:pt x="1" y="2177"/>
                  </a:cubicBezTo>
                  <a:lnTo>
                    <a:pt x="1" y="2678"/>
                  </a:lnTo>
                  <a:cubicBezTo>
                    <a:pt x="1" y="2809"/>
                    <a:pt x="42" y="2899"/>
                    <a:pt x="76" y="2899"/>
                  </a:cubicBezTo>
                  <a:cubicBezTo>
                    <a:pt x="85" y="2899"/>
                    <a:pt x="94" y="2892"/>
                    <a:pt x="101" y="2878"/>
                  </a:cubicBezTo>
                  <a:lnTo>
                    <a:pt x="1402" y="943"/>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7091900" y="3448525"/>
              <a:ext cx="35875" cy="72475"/>
            </a:xfrm>
            <a:custGeom>
              <a:avLst/>
              <a:gdLst/>
              <a:ahLst/>
              <a:cxnLst/>
              <a:rect l="l" t="t" r="r" b="b"/>
              <a:pathLst>
                <a:path w="1435" h="2899" extrusionOk="0">
                  <a:moveTo>
                    <a:pt x="1385" y="1"/>
                  </a:moveTo>
                  <a:cubicBezTo>
                    <a:pt x="1379" y="1"/>
                    <a:pt x="1374" y="4"/>
                    <a:pt x="1368" y="9"/>
                  </a:cubicBezTo>
                  <a:lnTo>
                    <a:pt x="67" y="1977"/>
                  </a:lnTo>
                  <a:cubicBezTo>
                    <a:pt x="1" y="2011"/>
                    <a:pt x="1" y="2111"/>
                    <a:pt x="1" y="2177"/>
                  </a:cubicBezTo>
                  <a:lnTo>
                    <a:pt x="1" y="2678"/>
                  </a:lnTo>
                  <a:cubicBezTo>
                    <a:pt x="1" y="2809"/>
                    <a:pt x="42" y="2899"/>
                    <a:pt x="76" y="2899"/>
                  </a:cubicBezTo>
                  <a:cubicBezTo>
                    <a:pt x="85" y="2899"/>
                    <a:pt x="94" y="2892"/>
                    <a:pt x="101" y="2878"/>
                  </a:cubicBezTo>
                  <a:lnTo>
                    <a:pt x="1402" y="943"/>
                  </a:lnTo>
                  <a:cubicBezTo>
                    <a:pt x="1435" y="877"/>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7091900" y="3501900"/>
              <a:ext cx="35875" cy="72175"/>
            </a:xfrm>
            <a:custGeom>
              <a:avLst/>
              <a:gdLst/>
              <a:ahLst/>
              <a:cxnLst/>
              <a:rect l="l" t="t" r="r" b="b"/>
              <a:pathLst>
                <a:path w="1435" h="2887" extrusionOk="0">
                  <a:moveTo>
                    <a:pt x="1385" y="1"/>
                  </a:moveTo>
                  <a:cubicBezTo>
                    <a:pt x="1379" y="1"/>
                    <a:pt x="1374" y="4"/>
                    <a:pt x="1368" y="9"/>
                  </a:cubicBezTo>
                  <a:lnTo>
                    <a:pt x="67" y="1977"/>
                  </a:lnTo>
                  <a:cubicBezTo>
                    <a:pt x="1" y="2011"/>
                    <a:pt x="1" y="2077"/>
                    <a:pt x="1" y="2177"/>
                  </a:cubicBezTo>
                  <a:lnTo>
                    <a:pt x="1" y="2678"/>
                  </a:lnTo>
                  <a:cubicBezTo>
                    <a:pt x="1" y="2817"/>
                    <a:pt x="47" y="2886"/>
                    <a:pt x="82" y="2886"/>
                  </a:cubicBezTo>
                  <a:cubicBezTo>
                    <a:pt x="89" y="2886"/>
                    <a:pt x="95" y="2883"/>
                    <a:pt x="101" y="2878"/>
                  </a:cubicBezTo>
                  <a:lnTo>
                    <a:pt x="1402" y="910"/>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7091900" y="3556125"/>
              <a:ext cx="35875" cy="72150"/>
            </a:xfrm>
            <a:custGeom>
              <a:avLst/>
              <a:gdLst/>
              <a:ahLst/>
              <a:cxnLst/>
              <a:rect l="l" t="t" r="r" b="b"/>
              <a:pathLst>
                <a:path w="1435" h="2886" extrusionOk="0">
                  <a:moveTo>
                    <a:pt x="1385" y="0"/>
                  </a:moveTo>
                  <a:cubicBezTo>
                    <a:pt x="1379" y="0"/>
                    <a:pt x="1374" y="3"/>
                    <a:pt x="1368" y="8"/>
                  </a:cubicBezTo>
                  <a:lnTo>
                    <a:pt x="67" y="1976"/>
                  </a:lnTo>
                  <a:cubicBezTo>
                    <a:pt x="1" y="2010"/>
                    <a:pt x="1" y="2076"/>
                    <a:pt x="1" y="2177"/>
                  </a:cubicBezTo>
                  <a:lnTo>
                    <a:pt x="1" y="2677"/>
                  </a:lnTo>
                  <a:cubicBezTo>
                    <a:pt x="1" y="2816"/>
                    <a:pt x="47" y="2885"/>
                    <a:pt x="82" y="2885"/>
                  </a:cubicBezTo>
                  <a:cubicBezTo>
                    <a:pt x="89" y="2885"/>
                    <a:pt x="95" y="2883"/>
                    <a:pt x="101" y="2877"/>
                  </a:cubicBezTo>
                  <a:lnTo>
                    <a:pt x="1402" y="909"/>
                  </a:lnTo>
                  <a:cubicBezTo>
                    <a:pt x="1435" y="876"/>
                    <a:pt x="1435" y="809"/>
                    <a:pt x="1435" y="709"/>
                  </a:cubicBezTo>
                  <a:lnTo>
                    <a:pt x="1435" y="208"/>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7091900" y="3867700"/>
              <a:ext cx="35875" cy="72775"/>
            </a:xfrm>
            <a:custGeom>
              <a:avLst/>
              <a:gdLst/>
              <a:ahLst/>
              <a:cxnLst/>
              <a:rect l="l" t="t" r="r" b="b"/>
              <a:pathLst>
                <a:path w="1435" h="2911" extrusionOk="0">
                  <a:moveTo>
                    <a:pt x="76" y="0"/>
                  </a:moveTo>
                  <a:cubicBezTo>
                    <a:pt x="42" y="0"/>
                    <a:pt x="1" y="90"/>
                    <a:pt x="1" y="221"/>
                  </a:cubicBezTo>
                  <a:lnTo>
                    <a:pt x="1" y="721"/>
                  </a:lnTo>
                  <a:cubicBezTo>
                    <a:pt x="1" y="788"/>
                    <a:pt x="1" y="888"/>
                    <a:pt x="67" y="922"/>
                  </a:cubicBezTo>
                  <a:lnTo>
                    <a:pt x="1368" y="2890"/>
                  </a:lnTo>
                  <a:cubicBezTo>
                    <a:pt x="1375" y="2904"/>
                    <a:pt x="1382" y="2911"/>
                    <a:pt x="1389" y="2911"/>
                  </a:cubicBezTo>
                  <a:cubicBezTo>
                    <a:pt x="1414" y="2911"/>
                    <a:pt x="1435" y="2821"/>
                    <a:pt x="1435" y="2690"/>
                  </a:cubicBezTo>
                  <a:lnTo>
                    <a:pt x="1435" y="2189"/>
                  </a:lnTo>
                  <a:cubicBezTo>
                    <a:pt x="1435" y="2089"/>
                    <a:pt x="1435" y="2022"/>
                    <a:pt x="1402" y="1956"/>
                  </a:cubicBezTo>
                  <a:lnTo>
                    <a:pt x="101" y="21"/>
                  </a:lnTo>
                  <a:cubicBezTo>
                    <a:pt x="94" y="7"/>
                    <a:pt x="85"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7091900" y="3814625"/>
              <a:ext cx="35875" cy="72125"/>
            </a:xfrm>
            <a:custGeom>
              <a:avLst/>
              <a:gdLst/>
              <a:ahLst/>
              <a:cxnLst/>
              <a:rect l="l" t="t" r="r" b="b"/>
              <a:pathLst>
                <a:path w="1435" h="2885" extrusionOk="0">
                  <a:moveTo>
                    <a:pt x="82" y="1"/>
                  </a:moveTo>
                  <a:cubicBezTo>
                    <a:pt x="47" y="1"/>
                    <a:pt x="1" y="70"/>
                    <a:pt x="1" y="209"/>
                  </a:cubicBezTo>
                  <a:lnTo>
                    <a:pt x="1" y="710"/>
                  </a:lnTo>
                  <a:cubicBezTo>
                    <a:pt x="1" y="810"/>
                    <a:pt x="1" y="876"/>
                    <a:pt x="67" y="910"/>
                  </a:cubicBezTo>
                  <a:lnTo>
                    <a:pt x="1368" y="2878"/>
                  </a:lnTo>
                  <a:cubicBezTo>
                    <a:pt x="1373" y="2882"/>
                    <a:pt x="1377" y="2884"/>
                    <a:pt x="1381" y="2884"/>
                  </a:cubicBezTo>
                  <a:cubicBezTo>
                    <a:pt x="1410" y="2884"/>
                    <a:pt x="1435" y="2794"/>
                    <a:pt x="1435" y="2678"/>
                  </a:cubicBezTo>
                  <a:lnTo>
                    <a:pt x="1435" y="2177"/>
                  </a:lnTo>
                  <a:cubicBezTo>
                    <a:pt x="1435" y="2077"/>
                    <a:pt x="1435" y="2011"/>
                    <a:pt x="1402" y="1977"/>
                  </a:cubicBezTo>
                  <a:lnTo>
                    <a:pt x="101" y="9"/>
                  </a:lnTo>
                  <a:cubicBezTo>
                    <a:pt x="95" y="4"/>
                    <a:pt x="89"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7091900" y="3759275"/>
              <a:ext cx="35875" cy="72900"/>
            </a:xfrm>
            <a:custGeom>
              <a:avLst/>
              <a:gdLst/>
              <a:ahLst/>
              <a:cxnLst/>
              <a:rect l="l" t="t" r="r" b="b"/>
              <a:pathLst>
                <a:path w="1435" h="2916" extrusionOk="0">
                  <a:moveTo>
                    <a:pt x="76" y="1"/>
                  </a:moveTo>
                  <a:cubicBezTo>
                    <a:pt x="42" y="1"/>
                    <a:pt x="1" y="91"/>
                    <a:pt x="1" y="222"/>
                  </a:cubicBezTo>
                  <a:lnTo>
                    <a:pt x="1" y="722"/>
                  </a:lnTo>
                  <a:cubicBezTo>
                    <a:pt x="1" y="789"/>
                    <a:pt x="1" y="889"/>
                    <a:pt x="67" y="922"/>
                  </a:cubicBezTo>
                  <a:lnTo>
                    <a:pt x="1368" y="2890"/>
                  </a:lnTo>
                  <a:cubicBezTo>
                    <a:pt x="1377" y="2907"/>
                    <a:pt x="1385" y="2916"/>
                    <a:pt x="1394" y="2916"/>
                  </a:cubicBezTo>
                  <a:cubicBezTo>
                    <a:pt x="1417" y="2916"/>
                    <a:pt x="1435" y="2847"/>
                    <a:pt x="1435" y="2723"/>
                  </a:cubicBezTo>
                  <a:lnTo>
                    <a:pt x="1435" y="2190"/>
                  </a:lnTo>
                  <a:cubicBezTo>
                    <a:pt x="1435" y="2090"/>
                    <a:pt x="1435" y="2023"/>
                    <a:pt x="1402" y="1956"/>
                  </a:cubicBezTo>
                  <a:lnTo>
                    <a:pt x="101" y="22"/>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7091900" y="3706225"/>
              <a:ext cx="35875" cy="72150"/>
            </a:xfrm>
            <a:custGeom>
              <a:avLst/>
              <a:gdLst/>
              <a:ahLst/>
              <a:cxnLst/>
              <a:rect l="l" t="t" r="r" b="b"/>
              <a:pathLst>
                <a:path w="1435" h="2886" extrusionOk="0">
                  <a:moveTo>
                    <a:pt x="82" y="0"/>
                  </a:moveTo>
                  <a:cubicBezTo>
                    <a:pt x="47" y="0"/>
                    <a:pt x="1" y="70"/>
                    <a:pt x="1" y="209"/>
                  </a:cubicBezTo>
                  <a:lnTo>
                    <a:pt x="1" y="709"/>
                  </a:lnTo>
                  <a:cubicBezTo>
                    <a:pt x="1" y="809"/>
                    <a:pt x="1" y="876"/>
                    <a:pt x="67" y="909"/>
                  </a:cubicBezTo>
                  <a:lnTo>
                    <a:pt x="1368" y="2877"/>
                  </a:lnTo>
                  <a:cubicBezTo>
                    <a:pt x="1374" y="2883"/>
                    <a:pt x="1379" y="2886"/>
                    <a:pt x="1385" y="2886"/>
                  </a:cubicBezTo>
                  <a:cubicBezTo>
                    <a:pt x="1412" y="2886"/>
                    <a:pt x="1435" y="2816"/>
                    <a:pt x="1435" y="2677"/>
                  </a:cubicBezTo>
                  <a:lnTo>
                    <a:pt x="1435" y="2177"/>
                  </a:lnTo>
                  <a:cubicBezTo>
                    <a:pt x="1435" y="2077"/>
                    <a:pt x="1435" y="2010"/>
                    <a:pt x="1402" y="1977"/>
                  </a:cubicBezTo>
                  <a:lnTo>
                    <a:pt x="101" y="9"/>
                  </a:lnTo>
                  <a:cubicBezTo>
                    <a:pt x="95" y="3"/>
                    <a:pt x="89"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7091900" y="3651700"/>
              <a:ext cx="35875" cy="73125"/>
            </a:xfrm>
            <a:custGeom>
              <a:avLst/>
              <a:gdLst/>
              <a:ahLst/>
              <a:cxnLst/>
              <a:rect l="l" t="t" r="r" b="b"/>
              <a:pathLst>
                <a:path w="1435" h="2925" extrusionOk="0">
                  <a:moveTo>
                    <a:pt x="76" y="1"/>
                  </a:moveTo>
                  <a:cubicBezTo>
                    <a:pt x="42" y="1"/>
                    <a:pt x="1" y="90"/>
                    <a:pt x="1" y="222"/>
                  </a:cubicBezTo>
                  <a:lnTo>
                    <a:pt x="1" y="722"/>
                  </a:lnTo>
                  <a:cubicBezTo>
                    <a:pt x="1" y="822"/>
                    <a:pt x="1" y="889"/>
                    <a:pt x="67" y="922"/>
                  </a:cubicBezTo>
                  <a:lnTo>
                    <a:pt x="1368" y="2890"/>
                  </a:lnTo>
                  <a:cubicBezTo>
                    <a:pt x="1376" y="2914"/>
                    <a:pt x="1384" y="2925"/>
                    <a:pt x="1392" y="2925"/>
                  </a:cubicBezTo>
                  <a:cubicBezTo>
                    <a:pt x="1416" y="2925"/>
                    <a:pt x="1435" y="2817"/>
                    <a:pt x="1435" y="2690"/>
                  </a:cubicBezTo>
                  <a:lnTo>
                    <a:pt x="1435" y="2190"/>
                  </a:lnTo>
                  <a:cubicBezTo>
                    <a:pt x="1435" y="2090"/>
                    <a:pt x="1435" y="2023"/>
                    <a:pt x="1402" y="1990"/>
                  </a:cubicBezTo>
                  <a:lnTo>
                    <a:pt x="101" y="21"/>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7111075" y="3614700"/>
              <a:ext cx="17550" cy="50900"/>
            </a:xfrm>
            <a:custGeom>
              <a:avLst/>
              <a:gdLst/>
              <a:ahLst/>
              <a:cxnLst/>
              <a:rect l="l" t="t" r="r" b="b"/>
              <a:pathLst>
                <a:path w="702" h="2036" extrusionOk="0">
                  <a:moveTo>
                    <a:pt x="701" y="0"/>
                  </a:moveTo>
                  <a:lnTo>
                    <a:pt x="1" y="1001"/>
                  </a:lnTo>
                  <a:lnTo>
                    <a:pt x="701" y="2035"/>
                  </a:ln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7103575" y="3961600"/>
              <a:ext cx="25875" cy="255225"/>
            </a:xfrm>
            <a:custGeom>
              <a:avLst/>
              <a:gdLst/>
              <a:ahLst/>
              <a:cxnLst/>
              <a:rect l="l" t="t" r="r" b="b"/>
              <a:pathLst>
                <a:path w="1035" h="10209" extrusionOk="0">
                  <a:moveTo>
                    <a:pt x="1035" y="1"/>
                  </a:moveTo>
                  <a:lnTo>
                    <a:pt x="434" y="268"/>
                  </a:lnTo>
                  <a:cubicBezTo>
                    <a:pt x="167" y="335"/>
                    <a:pt x="1" y="601"/>
                    <a:pt x="1" y="835"/>
                  </a:cubicBezTo>
                  <a:lnTo>
                    <a:pt x="1" y="9007"/>
                  </a:lnTo>
                  <a:cubicBezTo>
                    <a:pt x="1" y="9641"/>
                    <a:pt x="468" y="10142"/>
                    <a:pt x="1035" y="10208"/>
                  </a:cubicBezTo>
                  <a:lnTo>
                    <a:pt x="1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7090225" y="3986625"/>
              <a:ext cx="31725" cy="207675"/>
            </a:xfrm>
            <a:custGeom>
              <a:avLst/>
              <a:gdLst/>
              <a:ahLst/>
              <a:cxnLst/>
              <a:rect l="l" t="t" r="r" b="b"/>
              <a:pathLst>
                <a:path w="1269" h="8307" extrusionOk="0">
                  <a:moveTo>
                    <a:pt x="501" y="1"/>
                  </a:moveTo>
                  <a:cubicBezTo>
                    <a:pt x="201" y="1"/>
                    <a:pt x="1" y="201"/>
                    <a:pt x="1" y="501"/>
                  </a:cubicBezTo>
                  <a:lnTo>
                    <a:pt x="1" y="7806"/>
                  </a:lnTo>
                  <a:cubicBezTo>
                    <a:pt x="1" y="8106"/>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7090225" y="4145900"/>
              <a:ext cx="31725" cy="48400"/>
            </a:xfrm>
            <a:custGeom>
              <a:avLst/>
              <a:gdLst/>
              <a:ahLst/>
              <a:cxnLst/>
              <a:rect l="l" t="t" r="r" b="b"/>
              <a:pathLst>
                <a:path w="1269" h="1936" extrusionOk="0">
                  <a:moveTo>
                    <a:pt x="1" y="1"/>
                  </a:moveTo>
                  <a:lnTo>
                    <a:pt x="1" y="1435"/>
                  </a:lnTo>
                  <a:cubicBezTo>
                    <a:pt x="1" y="1702"/>
                    <a:pt x="201" y="1936"/>
                    <a:pt x="501" y="1936"/>
                  </a:cubicBezTo>
                  <a:lnTo>
                    <a:pt x="1268" y="1936"/>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7103575" y="3063475"/>
              <a:ext cx="25875" cy="255200"/>
            </a:xfrm>
            <a:custGeom>
              <a:avLst/>
              <a:gdLst/>
              <a:ahLst/>
              <a:cxnLst/>
              <a:rect l="l" t="t" r="r" b="b"/>
              <a:pathLst>
                <a:path w="1035" h="10208" extrusionOk="0">
                  <a:moveTo>
                    <a:pt x="1035" y="0"/>
                  </a:moveTo>
                  <a:cubicBezTo>
                    <a:pt x="468" y="67"/>
                    <a:pt x="1" y="567"/>
                    <a:pt x="1" y="1201"/>
                  </a:cubicBezTo>
                  <a:lnTo>
                    <a:pt x="1" y="9374"/>
                  </a:lnTo>
                  <a:cubicBezTo>
                    <a:pt x="1" y="9607"/>
                    <a:pt x="167" y="9874"/>
                    <a:pt x="434" y="9941"/>
                  </a:cubicBezTo>
                  <a:lnTo>
                    <a:pt x="1035" y="10208"/>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7090225" y="3085975"/>
              <a:ext cx="31725" cy="207675"/>
            </a:xfrm>
            <a:custGeom>
              <a:avLst/>
              <a:gdLst/>
              <a:ahLst/>
              <a:cxnLst/>
              <a:rect l="l" t="t" r="r" b="b"/>
              <a:pathLst>
                <a:path w="1269" h="8307" extrusionOk="0">
                  <a:moveTo>
                    <a:pt x="501" y="1"/>
                  </a:moveTo>
                  <a:cubicBezTo>
                    <a:pt x="201" y="1"/>
                    <a:pt x="1" y="201"/>
                    <a:pt x="1" y="501"/>
                  </a:cubicBezTo>
                  <a:lnTo>
                    <a:pt x="1" y="7806"/>
                  </a:lnTo>
                  <a:cubicBezTo>
                    <a:pt x="1" y="8073"/>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7090225" y="3085975"/>
              <a:ext cx="31725" cy="47575"/>
            </a:xfrm>
            <a:custGeom>
              <a:avLst/>
              <a:gdLst/>
              <a:ahLst/>
              <a:cxnLst/>
              <a:rect l="l" t="t" r="r" b="b"/>
              <a:pathLst>
                <a:path w="1269" h="1903" extrusionOk="0">
                  <a:moveTo>
                    <a:pt x="501" y="1"/>
                  </a:moveTo>
                  <a:cubicBezTo>
                    <a:pt x="201" y="1"/>
                    <a:pt x="1" y="201"/>
                    <a:pt x="1" y="501"/>
                  </a:cubicBezTo>
                  <a:lnTo>
                    <a:pt x="1" y="1902"/>
                  </a:lnTo>
                  <a:lnTo>
                    <a:pt x="1268" y="190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7226175" y="3705600"/>
              <a:ext cx="748875" cy="504550"/>
            </a:xfrm>
            <a:custGeom>
              <a:avLst/>
              <a:gdLst/>
              <a:ahLst/>
              <a:cxnLst/>
              <a:rect l="l" t="t" r="r" b="b"/>
              <a:pathLst>
                <a:path w="29955" h="20182" extrusionOk="0">
                  <a:moveTo>
                    <a:pt x="33" y="0"/>
                  </a:moveTo>
                  <a:lnTo>
                    <a:pt x="0" y="17246"/>
                  </a:lnTo>
                  <a:lnTo>
                    <a:pt x="29955" y="20181"/>
                  </a:lnTo>
                  <a:lnTo>
                    <a:pt x="29955" y="20181"/>
                  </a:lnTo>
                  <a:lnTo>
                    <a:pt x="27620" y="234"/>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7226175" y="3070150"/>
              <a:ext cx="748875" cy="504550"/>
            </a:xfrm>
            <a:custGeom>
              <a:avLst/>
              <a:gdLst/>
              <a:ahLst/>
              <a:cxnLst/>
              <a:rect l="l" t="t" r="r" b="b"/>
              <a:pathLst>
                <a:path w="29955" h="20182" extrusionOk="0">
                  <a:moveTo>
                    <a:pt x="29955" y="0"/>
                  </a:moveTo>
                  <a:lnTo>
                    <a:pt x="0" y="2936"/>
                  </a:lnTo>
                  <a:lnTo>
                    <a:pt x="33" y="20181"/>
                  </a:lnTo>
                  <a:lnTo>
                    <a:pt x="27620" y="19948"/>
                  </a:lnTo>
                  <a:lnTo>
                    <a:pt x="29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7175300" y="3043450"/>
              <a:ext cx="78400" cy="1196725"/>
            </a:xfrm>
            <a:custGeom>
              <a:avLst/>
              <a:gdLst/>
              <a:ahLst/>
              <a:cxnLst/>
              <a:rect l="l" t="t" r="r" b="b"/>
              <a:pathLst>
                <a:path w="3136" h="47869" extrusionOk="0">
                  <a:moveTo>
                    <a:pt x="934" y="1"/>
                  </a:moveTo>
                  <a:lnTo>
                    <a:pt x="0" y="23918"/>
                  </a:lnTo>
                  <a:lnTo>
                    <a:pt x="934" y="47868"/>
                  </a:lnTo>
                  <a:lnTo>
                    <a:pt x="934" y="47368"/>
                  </a:lnTo>
                  <a:lnTo>
                    <a:pt x="2035" y="43865"/>
                  </a:lnTo>
                  <a:lnTo>
                    <a:pt x="2636" y="43532"/>
                  </a:lnTo>
                  <a:cubicBezTo>
                    <a:pt x="2969" y="43365"/>
                    <a:pt x="3136" y="43031"/>
                    <a:pt x="3136" y="42631"/>
                  </a:cubicBezTo>
                  <a:lnTo>
                    <a:pt x="3136" y="27854"/>
                  </a:lnTo>
                  <a:cubicBezTo>
                    <a:pt x="3136" y="27520"/>
                    <a:pt x="2969" y="27187"/>
                    <a:pt x="2702" y="27020"/>
                  </a:cubicBezTo>
                  <a:lnTo>
                    <a:pt x="2068" y="26620"/>
                  </a:lnTo>
                  <a:lnTo>
                    <a:pt x="2068" y="24452"/>
                  </a:lnTo>
                  <a:lnTo>
                    <a:pt x="2068" y="23351"/>
                  </a:lnTo>
                  <a:lnTo>
                    <a:pt x="2068" y="21216"/>
                  </a:lnTo>
                  <a:lnTo>
                    <a:pt x="2702" y="20849"/>
                  </a:lnTo>
                  <a:cubicBezTo>
                    <a:pt x="2969" y="20682"/>
                    <a:pt x="3136" y="20349"/>
                    <a:pt x="3136" y="20015"/>
                  </a:cubicBezTo>
                  <a:lnTo>
                    <a:pt x="3136" y="5204"/>
                  </a:lnTo>
                  <a:cubicBezTo>
                    <a:pt x="3136" y="4837"/>
                    <a:pt x="2936" y="4504"/>
                    <a:pt x="2636" y="4337"/>
                  </a:cubicBezTo>
                  <a:lnTo>
                    <a:pt x="2035" y="4004"/>
                  </a:lnTo>
                  <a:lnTo>
                    <a:pt x="1101" y="668"/>
                  </a:lnTo>
                  <a:lnTo>
                    <a:pt x="9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7916650" y="3065975"/>
              <a:ext cx="1316800" cy="1150000"/>
            </a:xfrm>
            <a:custGeom>
              <a:avLst/>
              <a:gdLst/>
              <a:ahLst/>
              <a:cxnLst/>
              <a:rect l="l" t="t" r="r" b="b"/>
              <a:pathLst>
                <a:path w="52672" h="46000" extrusionOk="0">
                  <a:moveTo>
                    <a:pt x="3303" y="0"/>
                  </a:moveTo>
                  <a:cubicBezTo>
                    <a:pt x="1502" y="0"/>
                    <a:pt x="1" y="1468"/>
                    <a:pt x="1" y="3303"/>
                  </a:cubicBezTo>
                  <a:lnTo>
                    <a:pt x="1" y="42698"/>
                  </a:lnTo>
                  <a:cubicBezTo>
                    <a:pt x="1" y="44499"/>
                    <a:pt x="1469" y="46000"/>
                    <a:pt x="3303" y="46000"/>
                  </a:cubicBezTo>
                  <a:lnTo>
                    <a:pt x="49369" y="46000"/>
                  </a:lnTo>
                  <a:cubicBezTo>
                    <a:pt x="51171" y="46000"/>
                    <a:pt x="52672" y="44532"/>
                    <a:pt x="52672" y="42698"/>
                  </a:cubicBezTo>
                  <a:lnTo>
                    <a:pt x="52672" y="3303"/>
                  </a:lnTo>
                  <a:cubicBezTo>
                    <a:pt x="52638" y="1468"/>
                    <a:pt x="51171" y="0"/>
                    <a:pt x="49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8136825" y="3246925"/>
              <a:ext cx="1003225" cy="785600"/>
            </a:xfrm>
            <a:custGeom>
              <a:avLst/>
              <a:gdLst/>
              <a:ahLst/>
              <a:cxnLst/>
              <a:rect l="l" t="t" r="r" b="b"/>
              <a:pathLst>
                <a:path w="40129" h="31424" extrusionOk="0">
                  <a:moveTo>
                    <a:pt x="2635" y="1"/>
                  </a:moveTo>
                  <a:cubicBezTo>
                    <a:pt x="1168" y="1"/>
                    <a:pt x="0" y="1168"/>
                    <a:pt x="0" y="2603"/>
                  </a:cubicBezTo>
                  <a:lnTo>
                    <a:pt x="0" y="28788"/>
                  </a:lnTo>
                  <a:cubicBezTo>
                    <a:pt x="0" y="30256"/>
                    <a:pt x="1168" y="31423"/>
                    <a:pt x="2635" y="31423"/>
                  </a:cubicBezTo>
                  <a:lnTo>
                    <a:pt x="37494" y="31423"/>
                  </a:lnTo>
                  <a:cubicBezTo>
                    <a:pt x="38961" y="31423"/>
                    <a:pt x="40095" y="30256"/>
                    <a:pt x="40095" y="28788"/>
                  </a:cubicBezTo>
                  <a:lnTo>
                    <a:pt x="40095" y="2603"/>
                  </a:lnTo>
                  <a:cubicBezTo>
                    <a:pt x="40129" y="1135"/>
                    <a:pt x="38961" y="1"/>
                    <a:pt x="37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7957525" y="4061675"/>
              <a:ext cx="1115825" cy="198500"/>
            </a:xfrm>
            <a:custGeom>
              <a:avLst/>
              <a:gdLst/>
              <a:ahLst/>
              <a:cxnLst/>
              <a:rect l="l" t="t" r="r" b="b"/>
              <a:pathLst>
                <a:path w="44633" h="7940" extrusionOk="0">
                  <a:moveTo>
                    <a:pt x="8873" y="1"/>
                  </a:moveTo>
                  <a:lnTo>
                    <a:pt x="0" y="7940"/>
                  </a:lnTo>
                  <a:lnTo>
                    <a:pt x="44632" y="7806"/>
                  </a:lnTo>
                  <a:lnTo>
                    <a:pt x="44632" y="6139"/>
                  </a:lnTo>
                  <a:lnTo>
                    <a:pt x="34492" y="6139"/>
                  </a:lnTo>
                  <a:cubicBezTo>
                    <a:pt x="33157" y="6139"/>
                    <a:pt x="32057" y="5138"/>
                    <a:pt x="31890" y="3804"/>
                  </a:cubicBezTo>
                  <a:lnTo>
                    <a:pt x="31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7957525" y="3020100"/>
              <a:ext cx="1115825" cy="198500"/>
            </a:xfrm>
            <a:custGeom>
              <a:avLst/>
              <a:gdLst/>
              <a:ahLst/>
              <a:cxnLst/>
              <a:rect l="l" t="t" r="r" b="b"/>
              <a:pathLst>
                <a:path w="44633" h="7940" extrusionOk="0">
                  <a:moveTo>
                    <a:pt x="0" y="1"/>
                  </a:moveTo>
                  <a:lnTo>
                    <a:pt x="8873" y="7940"/>
                  </a:lnTo>
                  <a:lnTo>
                    <a:pt x="31489" y="7940"/>
                  </a:lnTo>
                  <a:lnTo>
                    <a:pt x="31890" y="4137"/>
                  </a:lnTo>
                  <a:cubicBezTo>
                    <a:pt x="32057" y="2803"/>
                    <a:pt x="33157" y="1802"/>
                    <a:pt x="34492" y="1802"/>
                  </a:cubicBezTo>
                  <a:lnTo>
                    <a:pt x="44632" y="1802"/>
                  </a:lnTo>
                  <a:lnTo>
                    <a:pt x="44632" y="1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7980875" y="3001750"/>
              <a:ext cx="1888875" cy="221850"/>
            </a:xfrm>
            <a:custGeom>
              <a:avLst/>
              <a:gdLst/>
              <a:ahLst/>
              <a:cxnLst/>
              <a:rect l="l" t="t" r="r" b="b"/>
              <a:pathLst>
                <a:path w="75555" h="8874" extrusionOk="0">
                  <a:moveTo>
                    <a:pt x="1702" y="1"/>
                  </a:moveTo>
                  <a:lnTo>
                    <a:pt x="1702" y="1635"/>
                  </a:lnTo>
                  <a:lnTo>
                    <a:pt x="0" y="1635"/>
                  </a:lnTo>
                  <a:lnTo>
                    <a:pt x="0" y="2069"/>
                  </a:lnTo>
                  <a:lnTo>
                    <a:pt x="1868" y="2069"/>
                  </a:lnTo>
                  <a:lnTo>
                    <a:pt x="8773" y="8640"/>
                  </a:lnTo>
                  <a:lnTo>
                    <a:pt x="9407" y="8640"/>
                  </a:lnTo>
                  <a:lnTo>
                    <a:pt x="2502" y="2069"/>
                  </a:lnTo>
                  <a:lnTo>
                    <a:pt x="29188" y="2069"/>
                  </a:lnTo>
                  <a:lnTo>
                    <a:pt x="28421" y="8874"/>
                  </a:lnTo>
                  <a:lnTo>
                    <a:pt x="29088" y="8874"/>
                  </a:lnTo>
                  <a:lnTo>
                    <a:pt x="29888" y="2069"/>
                  </a:lnTo>
                  <a:lnTo>
                    <a:pt x="75554" y="2069"/>
                  </a:lnTo>
                  <a:lnTo>
                    <a:pt x="75554" y="1635"/>
                  </a:lnTo>
                  <a:lnTo>
                    <a:pt x="29888" y="1635"/>
                  </a:lnTo>
                  <a:lnTo>
                    <a:pt x="29888" y="1"/>
                  </a:lnTo>
                  <a:lnTo>
                    <a:pt x="29221" y="1"/>
                  </a:lnTo>
                  <a:lnTo>
                    <a:pt x="29221" y="1635"/>
                  </a:lnTo>
                  <a:lnTo>
                    <a:pt x="2502" y="1635"/>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8518750" y="3010100"/>
              <a:ext cx="172650" cy="19200"/>
            </a:xfrm>
            <a:custGeom>
              <a:avLst/>
              <a:gdLst/>
              <a:ahLst/>
              <a:cxnLst/>
              <a:rect l="l" t="t" r="r" b="b"/>
              <a:pathLst>
                <a:path w="6906" h="768" extrusionOk="0">
                  <a:moveTo>
                    <a:pt x="401" y="0"/>
                  </a:moveTo>
                  <a:cubicBezTo>
                    <a:pt x="167" y="0"/>
                    <a:pt x="1" y="67"/>
                    <a:pt x="1" y="167"/>
                  </a:cubicBezTo>
                  <a:lnTo>
                    <a:pt x="1" y="601"/>
                  </a:lnTo>
                  <a:cubicBezTo>
                    <a:pt x="1" y="701"/>
                    <a:pt x="201" y="768"/>
                    <a:pt x="401" y="768"/>
                  </a:cubicBezTo>
                  <a:lnTo>
                    <a:pt x="6505" y="768"/>
                  </a:lnTo>
                  <a:cubicBezTo>
                    <a:pt x="6739" y="768"/>
                    <a:pt x="6906" y="701"/>
                    <a:pt x="6906" y="601"/>
                  </a:cubicBezTo>
                  <a:lnTo>
                    <a:pt x="6906" y="167"/>
                  </a:lnTo>
                  <a:cubicBezTo>
                    <a:pt x="6906" y="34"/>
                    <a:pt x="6739" y="0"/>
                    <a:pt x="6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7980875" y="4056675"/>
              <a:ext cx="1888875" cy="221850"/>
            </a:xfrm>
            <a:custGeom>
              <a:avLst/>
              <a:gdLst/>
              <a:ahLst/>
              <a:cxnLst/>
              <a:rect l="l" t="t" r="r" b="b"/>
              <a:pathLst>
                <a:path w="75555" h="8874" extrusionOk="0">
                  <a:moveTo>
                    <a:pt x="28421" y="1"/>
                  </a:moveTo>
                  <a:lnTo>
                    <a:pt x="29188" y="6806"/>
                  </a:lnTo>
                  <a:lnTo>
                    <a:pt x="2502" y="6806"/>
                  </a:lnTo>
                  <a:lnTo>
                    <a:pt x="9407" y="234"/>
                  </a:lnTo>
                  <a:lnTo>
                    <a:pt x="8773" y="234"/>
                  </a:lnTo>
                  <a:lnTo>
                    <a:pt x="1868" y="6806"/>
                  </a:lnTo>
                  <a:lnTo>
                    <a:pt x="0" y="6806"/>
                  </a:lnTo>
                  <a:lnTo>
                    <a:pt x="0" y="7239"/>
                  </a:lnTo>
                  <a:lnTo>
                    <a:pt x="1702" y="7239"/>
                  </a:lnTo>
                  <a:lnTo>
                    <a:pt x="1702" y="8874"/>
                  </a:lnTo>
                  <a:lnTo>
                    <a:pt x="2502" y="8874"/>
                  </a:lnTo>
                  <a:lnTo>
                    <a:pt x="2502" y="7239"/>
                  </a:lnTo>
                  <a:lnTo>
                    <a:pt x="29221" y="7239"/>
                  </a:lnTo>
                  <a:lnTo>
                    <a:pt x="29221" y="8874"/>
                  </a:lnTo>
                  <a:lnTo>
                    <a:pt x="29888" y="8874"/>
                  </a:lnTo>
                  <a:lnTo>
                    <a:pt x="29888" y="7239"/>
                  </a:lnTo>
                  <a:lnTo>
                    <a:pt x="75554" y="7239"/>
                  </a:lnTo>
                  <a:lnTo>
                    <a:pt x="75554" y="6806"/>
                  </a:lnTo>
                  <a:lnTo>
                    <a:pt x="29888" y="6806"/>
                  </a:lnTo>
                  <a:lnTo>
                    <a:pt x="29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8518750" y="4250150"/>
              <a:ext cx="172650" cy="20050"/>
            </a:xfrm>
            <a:custGeom>
              <a:avLst/>
              <a:gdLst/>
              <a:ahLst/>
              <a:cxnLst/>
              <a:rect l="l" t="t" r="r" b="b"/>
              <a:pathLst>
                <a:path w="6906" h="802" extrusionOk="0">
                  <a:moveTo>
                    <a:pt x="401" y="1"/>
                  </a:moveTo>
                  <a:cubicBezTo>
                    <a:pt x="201" y="1"/>
                    <a:pt x="1" y="101"/>
                    <a:pt x="1" y="167"/>
                  </a:cubicBezTo>
                  <a:lnTo>
                    <a:pt x="1" y="634"/>
                  </a:lnTo>
                  <a:cubicBezTo>
                    <a:pt x="1" y="734"/>
                    <a:pt x="167" y="801"/>
                    <a:pt x="401" y="801"/>
                  </a:cubicBezTo>
                  <a:lnTo>
                    <a:pt x="6505" y="801"/>
                  </a:lnTo>
                  <a:cubicBezTo>
                    <a:pt x="6739" y="801"/>
                    <a:pt x="6906" y="768"/>
                    <a:pt x="6906" y="634"/>
                  </a:cubicBezTo>
                  <a:lnTo>
                    <a:pt x="6906" y="167"/>
                  </a:lnTo>
                  <a:cubicBezTo>
                    <a:pt x="6906" y="101"/>
                    <a:pt x="6739" y="1"/>
                    <a:pt x="6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8804800" y="3111000"/>
              <a:ext cx="352775" cy="95100"/>
            </a:xfrm>
            <a:custGeom>
              <a:avLst/>
              <a:gdLst/>
              <a:ahLst/>
              <a:cxnLst/>
              <a:rect l="l" t="t" r="r" b="b"/>
              <a:pathLst>
                <a:path w="14111" h="3804" extrusionOk="0">
                  <a:moveTo>
                    <a:pt x="1468" y="1"/>
                  </a:moveTo>
                  <a:cubicBezTo>
                    <a:pt x="834" y="1"/>
                    <a:pt x="334" y="468"/>
                    <a:pt x="267" y="1101"/>
                  </a:cubicBezTo>
                  <a:lnTo>
                    <a:pt x="0" y="3303"/>
                  </a:lnTo>
                  <a:cubicBezTo>
                    <a:pt x="0" y="3536"/>
                    <a:pt x="200" y="3803"/>
                    <a:pt x="467" y="3803"/>
                  </a:cubicBezTo>
                  <a:lnTo>
                    <a:pt x="12309" y="3803"/>
                  </a:lnTo>
                  <a:cubicBezTo>
                    <a:pt x="12809" y="3737"/>
                    <a:pt x="13243" y="3403"/>
                    <a:pt x="13376" y="2903"/>
                  </a:cubicBezTo>
                  <a:lnTo>
                    <a:pt x="13910" y="1368"/>
                  </a:lnTo>
                  <a:cubicBezTo>
                    <a:pt x="14110" y="701"/>
                    <a:pt x="13610" y="34"/>
                    <a:pt x="12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8131800" y="3081825"/>
              <a:ext cx="541250" cy="124275"/>
            </a:xfrm>
            <a:custGeom>
              <a:avLst/>
              <a:gdLst/>
              <a:ahLst/>
              <a:cxnLst/>
              <a:rect l="l" t="t" r="r" b="b"/>
              <a:pathLst>
                <a:path w="21650" h="4971" extrusionOk="0">
                  <a:moveTo>
                    <a:pt x="535" y="0"/>
                  </a:moveTo>
                  <a:cubicBezTo>
                    <a:pt x="168" y="0"/>
                    <a:pt x="1" y="434"/>
                    <a:pt x="201" y="701"/>
                  </a:cubicBezTo>
                  <a:lnTo>
                    <a:pt x="2536" y="3636"/>
                  </a:lnTo>
                  <a:cubicBezTo>
                    <a:pt x="3203" y="4470"/>
                    <a:pt x="4204" y="4970"/>
                    <a:pt x="5305" y="4970"/>
                  </a:cubicBezTo>
                  <a:lnTo>
                    <a:pt x="20315" y="4970"/>
                  </a:lnTo>
                  <a:cubicBezTo>
                    <a:pt x="20849" y="4970"/>
                    <a:pt x="21316" y="4537"/>
                    <a:pt x="21350" y="4003"/>
                  </a:cubicBezTo>
                  <a:lnTo>
                    <a:pt x="21583" y="967"/>
                  </a:lnTo>
                  <a:cubicBezTo>
                    <a:pt x="21650" y="467"/>
                    <a:pt x="21216" y="33"/>
                    <a:pt x="20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8803950" y="4073350"/>
              <a:ext cx="353625" cy="95100"/>
            </a:xfrm>
            <a:custGeom>
              <a:avLst/>
              <a:gdLst/>
              <a:ahLst/>
              <a:cxnLst/>
              <a:rect l="l" t="t" r="r" b="b"/>
              <a:pathLst>
                <a:path w="14145" h="3804" extrusionOk="0">
                  <a:moveTo>
                    <a:pt x="501" y="1"/>
                  </a:moveTo>
                  <a:cubicBezTo>
                    <a:pt x="201" y="1"/>
                    <a:pt x="1" y="234"/>
                    <a:pt x="34" y="501"/>
                  </a:cubicBezTo>
                  <a:lnTo>
                    <a:pt x="301" y="2703"/>
                  </a:lnTo>
                  <a:cubicBezTo>
                    <a:pt x="368" y="3337"/>
                    <a:pt x="868" y="3804"/>
                    <a:pt x="1502" y="3804"/>
                  </a:cubicBezTo>
                  <a:lnTo>
                    <a:pt x="12977" y="3804"/>
                  </a:lnTo>
                  <a:cubicBezTo>
                    <a:pt x="13644" y="3804"/>
                    <a:pt x="14144" y="3136"/>
                    <a:pt x="13944" y="2403"/>
                  </a:cubicBezTo>
                  <a:lnTo>
                    <a:pt x="13444" y="868"/>
                  </a:lnTo>
                  <a:cubicBezTo>
                    <a:pt x="13277" y="334"/>
                    <a:pt x="12777" y="1"/>
                    <a:pt x="1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8130975" y="4073350"/>
              <a:ext cx="542075" cy="124300"/>
            </a:xfrm>
            <a:custGeom>
              <a:avLst/>
              <a:gdLst/>
              <a:ahLst/>
              <a:cxnLst/>
              <a:rect l="l" t="t" r="r" b="b"/>
              <a:pathLst>
                <a:path w="21683" h="4972" extrusionOk="0">
                  <a:moveTo>
                    <a:pt x="5338" y="1"/>
                  </a:moveTo>
                  <a:cubicBezTo>
                    <a:pt x="4237" y="1"/>
                    <a:pt x="3236" y="501"/>
                    <a:pt x="2569" y="1335"/>
                  </a:cubicBezTo>
                  <a:lnTo>
                    <a:pt x="234" y="4237"/>
                  </a:lnTo>
                  <a:cubicBezTo>
                    <a:pt x="1" y="4537"/>
                    <a:pt x="201" y="4971"/>
                    <a:pt x="568" y="4971"/>
                  </a:cubicBezTo>
                  <a:lnTo>
                    <a:pt x="20749" y="4971"/>
                  </a:lnTo>
                  <a:cubicBezTo>
                    <a:pt x="21282" y="4971"/>
                    <a:pt x="21683" y="4537"/>
                    <a:pt x="21616" y="4037"/>
                  </a:cubicBezTo>
                  <a:lnTo>
                    <a:pt x="21383" y="968"/>
                  </a:lnTo>
                  <a:cubicBezTo>
                    <a:pt x="21349" y="401"/>
                    <a:pt x="20882" y="1"/>
                    <a:pt x="20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8206025" y="4074200"/>
              <a:ext cx="110100" cy="123450"/>
            </a:xfrm>
            <a:custGeom>
              <a:avLst/>
              <a:gdLst/>
              <a:ahLst/>
              <a:cxnLst/>
              <a:rect l="l" t="t" r="r" b="b"/>
              <a:pathLst>
                <a:path w="4404" h="4938" extrusionOk="0">
                  <a:moveTo>
                    <a:pt x="3203" y="0"/>
                  </a:moveTo>
                  <a:lnTo>
                    <a:pt x="1" y="4937"/>
                  </a:lnTo>
                  <a:lnTo>
                    <a:pt x="1202" y="4937"/>
                  </a:lnTo>
                  <a:lnTo>
                    <a:pt x="4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8271075" y="4074200"/>
              <a:ext cx="178500" cy="123450"/>
            </a:xfrm>
            <a:custGeom>
              <a:avLst/>
              <a:gdLst/>
              <a:ahLst/>
              <a:cxnLst/>
              <a:rect l="l" t="t" r="r" b="b"/>
              <a:pathLst>
                <a:path w="7140" h="4938" extrusionOk="0">
                  <a:moveTo>
                    <a:pt x="3236" y="0"/>
                  </a:moveTo>
                  <a:lnTo>
                    <a:pt x="1" y="4937"/>
                  </a:lnTo>
                  <a:lnTo>
                    <a:pt x="3937" y="4937"/>
                  </a:lnTo>
                  <a:lnTo>
                    <a:pt x="7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8490400" y="4074200"/>
              <a:ext cx="110100" cy="123450"/>
            </a:xfrm>
            <a:custGeom>
              <a:avLst/>
              <a:gdLst/>
              <a:ahLst/>
              <a:cxnLst/>
              <a:rect l="l" t="t" r="r" b="b"/>
              <a:pathLst>
                <a:path w="4404" h="4938" extrusionOk="0">
                  <a:moveTo>
                    <a:pt x="2402" y="0"/>
                  </a:moveTo>
                  <a:lnTo>
                    <a:pt x="534" y="2936"/>
                  </a:lnTo>
                  <a:lnTo>
                    <a:pt x="1" y="3703"/>
                  </a:lnTo>
                  <a:lnTo>
                    <a:pt x="2669" y="3703"/>
                  </a:lnTo>
                  <a:lnTo>
                    <a:pt x="1869" y="4937"/>
                  </a:lnTo>
                  <a:lnTo>
                    <a:pt x="3136" y="4937"/>
                  </a:lnTo>
                  <a:lnTo>
                    <a:pt x="3903" y="3703"/>
                  </a:lnTo>
                  <a:lnTo>
                    <a:pt x="4404" y="2936"/>
                  </a:lnTo>
                  <a:lnTo>
                    <a:pt x="1802" y="2936"/>
                  </a:lnTo>
                  <a:lnTo>
                    <a:pt x="3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8884025" y="4074200"/>
              <a:ext cx="91750" cy="94250"/>
            </a:xfrm>
            <a:custGeom>
              <a:avLst/>
              <a:gdLst/>
              <a:ahLst/>
              <a:cxnLst/>
              <a:rect l="l" t="t" r="r" b="b"/>
              <a:pathLst>
                <a:path w="3670" h="3770" extrusionOk="0">
                  <a:moveTo>
                    <a:pt x="2435" y="0"/>
                  </a:moveTo>
                  <a:lnTo>
                    <a:pt x="0" y="3770"/>
                  </a:lnTo>
                  <a:lnTo>
                    <a:pt x="1234" y="3770"/>
                  </a:lnTo>
                  <a:lnTo>
                    <a:pt x="3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8949900" y="4074200"/>
              <a:ext cx="158475" cy="94250"/>
            </a:xfrm>
            <a:custGeom>
              <a:avLst/>
              <a:gdLst/>
              <a:ahLst/>
              <a:cxnLst/>
              <a:rect l="l" t="t" r="r" b="b"/>
              <a:pathLst>
                <a:path w="6339" h="3770" extrusionOk="0">
                  <a:moveTo>
                    <a:pt x="2469" y="0"/>
                  </a:moveTo>
                  <a:lnTo>
                    <a:pt x="0" y="3770"/>
                  </a:lnTo>
                  <a:lnTo>
                    <a:pt x="3936" y="3770"/>
                  </a:lnTo>
                  <a:lnTo>
                    <a:pt x="6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8210200" y="3082650"/>
              <a:ext cx="110950" cy="123450"/>
            </a:xfrm>
            <a:custGeom>
              <a:avLst/>
              <a:gdLst/>
              <a:ahLst/>
              <a:cxnLst/>
              <a:rect l="l" t="t" r="r" b="b"/>
              <a:pathLst>
                <a:path w="4438" h="4938" extrusionOk="0">
                  <a:moveTo>
                    <a:pt x="1" y="0"/>
                  </a:moveTo>
                  <a:lnTo>
                    <a:pt x="3203" y="4937"/>
                  </a:lnTo>
                  <a:lnTo>
                    <a:pt x="4437" y="4937"/>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8276925" y="3082650"/>
              <a:ext cx="176800" cy="123450"/>
            </a:xfrm>
            <a:custGeom>
              <a:avLst/>
              <a:gdLst/>
              <a:ahLst/>
              <a:cxnLst/>
              <a:rect l="l" t="t" r="r" b="b"/>
              <a:pathLst>
                <a:path w="7072" h="4938" extrusionOk="0">
                  <a:moveTo>
                    <a:pt x="0" y="0"/>
                  </a:moveTo>
                  <a:lnTo>
                    <a:pt x="3169" y="4937"/>
                  </a:lnTo>
                  <a:lnTo>
                    <a:pt x="7072" y="4937"/>
                  </a:lnTo>
                  <a:lnTo>
                    <a:pt x="3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500400" y="3082650"/>
              <a:ext cx="110950" cy="123450"/>
            </a:xfrm>
            <a:custGeom>
              <a:avLst/>
              <a:gdLst/>
              <a:ahLst/>
              <a:cxnLst/>
              <a:rect l="l" t="t" r="r" b="b"/>
              <a:pathLst>
                <a:path w="4438" h="4938" extrusionOk="0">
                  <a:moveTo>
                    <a:pt x="1635" y="0"/>
                  </a:moveTo>
                  <a:lnTo>
                    <a:pt x="2669" y="1568"/>
                  </a:lnTo>
                  <a:lnTo>
                    <a:pt x="1" y="1568"/>
                  </a:lnTo>
                  <a:lnTo>
                    <a:pt x="501" y="2335"/>
                  </a:lnTo>
                  <a:lnTo>
                    <a:pt x="2236" y="4937"/>
                  </a:lnTo>
                  <a:lnTo>
                    <a:pt x="3437" y="4937"/>
                  </a:lnTo>
                  <a:lnTo>
                    <a:pt x="1769" y="2335"/>
                  </a:lnTo>
                  <a:lnTo>
                    <a:pt x="4437" y="2335"/>
                  </a:lnTo>
                  <a:lnTo>
                    <a:pt x="3904" y="1568"/>
                  </a:lnTo>
                  <a:lnTo>
                    <a:pt x="29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8888175" y="3111825"/>
              <a:ext cx="91775" cy="94275"/>
            </a:xfrm>
            <a:custGeom>
              <a:avLst/>
              <a:gdLst/>
              <a:ahLst/>
              <a:cxnLst/>
              <a:rect l="l" t="t" r="r" b="b"/>
              <a:pathLst>
                <a:path w="3671" h="3771" extrusionOk="0">
                  <a:moveTo>
                    <a:pt x="1" y="1"/>
                  </a:moveTo>
                  <a:lnTo>
                    <a:pt x="2469" y="3770"/>
                  </a:lnTo>
                  <a:lnTo>
                    <a:pt x="3670" y="3770"/>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8954900" y="3111825"/>
              <a:ext cx="158475" cy="94275"/>
            </a:xfrm>
            <a:custGeom>
              <a:avLst/>
              <a:gdLst/>
              <a:ahLst/>
              <a:cxnLst/>
              <a:rect l="l" t="t" r="r" b="b"/>
              <a:pathLst>
                <a:path w="6339" h="3771" extrusionOk="0">
                  <a:moveTo>
                    <a:pt x="0" y="1"/>
                  </a:moveTo>
                  <a:lnTo>
                    <a:pt x="2469" y="3770"/>
                  </a:lnTo>
                  <a:lnTo>
                    <a:pt x="6338" y="3770"/>
                  </a:lnTo>
                  <a:lnTo>
                    <a:pt x="3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7937500" y="3174050"/>
              <a:ext cx="151800" cy="928750"/>
            </a:xfrm>
            <a:custGeom>
              <a:avLst/>
              <a:gdLst/>
              <a:ahLst/>
              <a:cxnLst/>
              <a:rect l="l" t="t" r="r" b="b"/>
              <a:pathLst>
                <a:path w="6072" h="37150" extrusionOk="0">
                  <a:moveTo>
                    <a:pt x="998" y="1"/>
                  </a:moveTo>
                  <a:cubicBezTo>
                    <a:pt x="576" y="1"/>
                    <a:pt x="166" y="286"/>
                    <a:pt x="67" y="681"/>
                  </a:cubicBezTo>
                  <a:cubicBezTo>
                    <a:pt x="1" y="781"/>
                    <a:pt x="1" y="848"/>
                    <a:pt x="1" y="981"/>
                  </a:cubicBezTo>
                  <a:lnTo>
                    <a:pt x="1" y="36173"/>
                  </a:lnTo>
                  <a:cubicBezTo>
                    <a:pt x="1" y="36742"/>
                    <a:pt x="481" y="37150"/>
                    <a:pt x="1008" y="37150"/>
                  </a:cubicBezTo>
                  <a:cubicBezTo>
                    <a:pt x="1161" y="37150"/>
                    <a:pt x="1318" y="37115"/>
                    <a:pt x="1468" y="37040"/>
                  </a:cubicBezTo>
                  <a:lnTo>
                    <a:pt x="3637" y="35906"/>
                  </a:lnTo>
                  <a:lnTo>
                    <a:pt x="5104" y="35172"/>
                  </a:lnTo>
                  <a:cubicBezTo>
                    <a:pt x="5671" y="34872"/>
                    <a:pt x="6072" y="34305"/>
                    <a:pt x="6072" y="33638"/>
                  </a:cubicBezTo>
                  <a:lnTo>
                    <a:pt x="6072" y="3650"/>
                  </a:lnTo>
                  <a:cubicBezTo>
                    <a:pt x="6072" y="2983"/>
                    <a:pt x="5671" y="2349"/>
                    <a:pt x="5071" y="2015"/>
                  </a:cubicBezTo>
                  <a:lnTo>
                    <a:pt x="1435" y="114"/>
                  </a:lnTo>
                  <a:cubicBezTo>
                    <a:pt x="1296" y="36"/>
                    <a:pt x="1146"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7937500" y="3192725"/>
              <a:ext cx="151800" cy="127625"/>
            </a:xfrm>
            <a:custGeom>
              <a:avLst/>
              <a:gdLst/>
              <a:ahLst/>
              <a:cxnLst/>
              <a:rect l="l" t="t" r="r" b="b"/>
              <a:pathLst>
                <a:path w="6072" h="5105" extrusionOk="0">
                  <a:moveTo>
                    <a:pt x="67" y="1"/>
                  </a:moveTo>
                  <a:cubicBezTo>
                    <a:pt x="1" y="67"/>
                    <a:pt x="1" y="167"/>
                    <a:pt x="1" y="267"/>
                  </a:cubicBezTo>
                  <a:lnTo>
                    <a:pt x="1" y="1201"/>
                  </a:lnTo>
                  <a:lnTo>
                    <a:pt x="6072" y="5104"/>
                  </a:lnTo>
                  <a:lnTo>
                    <a:pt x="6072" y="3870"/>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7937500" y="3257775"/>
              <a:ext cx="151800" cy="195175"/>
            </a:xfrm>
            <a:custGeom>
              <a:avLst/>
              <a:gdLst/>
              <a:ahLst/>
              <a:cxnLst/>
              <a:rect l="l" t="t" r="r" b="b"/>
              <a:pathLst>
                <a:path w="6072" h="7807" extrusionOk="0">
                  <a:moveTo>
                    <a:pt x="1" y="0"/>
                  </a:moveTo>
                  <a:lnTo>
                    <a:pt x="1" y="3903"/>
                  </a:lnTo>
                  <a:lnTo>
                    <a:pt x="6072" y="7806"/>
                  </a:lnTo>
                  <a:lnTo>
                    <a:pt x="6072" y="393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7937500" y="3469600"/>
              <a:ext cx="151800" cy="115925"/>
            </a:xfrm>
            <a:custGeom>
              <a:avLst/>
              <a:gdLst/>
              <a:ahLst/>
              <a:cxnLst/>
              <a:rect l="l" t="t" r="r" b="b"/>
              <a:pathLst>
                <a:path w="6072" h="4637" extrusionOk="0">
                  <a:moveTo>
                    <a:pt x="835" y="0"/>
                  </a:moveTo>
                  <a:lnTo>
                    <a:pt x="835" y="2669"/>
                  </a:lnTo>
                  <a:lnTo>
                    <a:pt x="1" y="2135"/>
                  </a:lnTo>
                  <a:lnTo>
                    <a:pt x="1" y="3369"/>
                  </a:lnTo>
                  <a:lnTo>
                    <a:pt x="835" y="3903"/>
                  </a:lnTo>
                  <a:lnTo>
                    <a:pt x="1635" y="4437"/>
                  </a:lnTo>
                  <a:lnTo>
                    <a:pt x="1635" y="1801"/>
                  </a:lnTo>
                  <a:lnTo>
                    <a:pt x="6072" y="4637"/>
                  </a:lnTo>
                  <a:lnTo>
                    <a:pt x="6072" y="3436"/>
                  </a:lnTo>
                  <a:lnTo>
                    <a:pt x="1635" y="534"/>
                  </a:lnTo>
                  <a:lnTo>
                    <a:pt x="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7937500" y="3851525"/>
              <a:ext cx="151800" cy="129300"/>
            </a:xfrm>
            <a:custGeom>
              <a:avLst/>
              <a:gdLst/>
              <a:ahLst/>
              <a:cxnLst/>
              <a:rect l="l" t="t" r="r" b="b"/>
              <a:pathLst>
                <a:path w="6072" h="5172" extrusionOk="0">
                  <a:moveTo>
                    <a:pt x="1" y="1"/>
                  </a:moveTo>
                  <a:lnTo>
                    <a:pt x="1" y="1235"/>
                  </a:lnTo>
                  <a:lnTo>
                    <a:pt x="6072" y="5171"/>
                  </a:lnTo>
                  <a:lnTo>
                    <a:pt x="6072" y="390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7937500" y="3918250"/>
              <a:ext cx="151800" cy="155125"/>
            </a:xfrm>
            <a:custGeom>
              <a:avLst/>
              <a:gdLst/>
              <a:ahLst/>
              <a:cxnLst/>
              <a:rect l="l" t="t" r="r" b="b"/>
              <a:pathLst>
                <a:path w="6072" h="6205" extrusionOk="0">
                  <a:moveTo>
                    <a:pt x="1" y="0"/>
                  </a:moveTo>
                  <a:lnTo>
                    <a:pt x="1" y="3870"/>
                  </a:lnTo>
                  <a:lnTo>
                    <a:pt x="3637" y="6205"/>
                  </a:lnTo>
                  <a:lnTo>
                    <a:pt x="5104" y="5438"/>
                  </a:lnTo>
                  <a:cubicBezTo>
                    <a:pt x="5671" y="5171"/>
                    <a:pt x="6072" y="4570"/>
                    <a:pt x="6072" y="390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9162550" y="3271950"/>
              <a:ext cx="52550" cy="737050"/>
            </a:xfrm>
            <a:custGeom>
              <a:avLst/>
              <a:gdLst/>
              <a:ahLst/>
              <a:cxnLst/>
              <a:rect l="l" t="t" r="r" b="b"/>
              <a:pathLst>
                <a:path w="2102" h="29482" extrusionOk="0">
                  <a:moveTo>
                    <a:pt x="1655" y="0"/>
                  </a:moveTo>
                  <a:cubicBezTo>
                    <a:pt x="1558" y="0"/>
                    <a:pt x="1457" y="31"/>
                    <a:pt x="1368" y="101"/>
                  </a:cubicBezTo>
                  <a:lnTo>
                    <a:pt x="634" y="534"/>
                  </a:lnTo>
                  <a:cubicBezTo>
                    <a:pt x="267" y="734"/>
                    <a:pt x="0" y="1168"/>
                    <a:pt x="0" y="1568"/>
                  </a:cubicBezTo>
                  <a:lnTo>
                    <a:pt x="0" y="27954"/>
                  </a:lnTo>
                  <a:cubicBezTo>
                    <a:pt x="0" y="28388"/>
                    <a:pt x="267" y="28788"/>
                    <a:pt x="634" y="29021"/>
                  </a:cubicBezTo>
                  <a:lnTo>
                    <a:pt x="1368" y="29422"/>
                  </a:lnTo>
                  <a:cubicBezTo>
                    <a:pt x="1449" y="29462"/>
                    <a:pt x="1534" y="29481"/>
                    <a:pt x="1617" y="29481"/>
                  </a:cubicBezTo>
                  <a:cubicBezTo>
                    <a:pt x="1873" y="29481"/>
                    <a:pt x="2102" y="29299"/>
                    <a:pt x="2102" y="29021"/>
                  </a:cubicBezTo>
                  <a:lnTo>
                    <a:pt x="2102" y="434"/>
                  </a:lnTo>
                  <a:cubicBezTo>
                    <a:pt x="2102" y="176"/>
                    <a:pt x="1887" y="0"/>
                    <a:pt x="1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9162550" y="3462925"/>
              <a:ext cx="52550" cy="65075"/>
            </a:xfrm>
            <a:custGeom>
              <a:avLst/>
              <a:gdLst/>
              <a:ahLst/>
              <a:cxnLst/>
              <a:rect l="l" t="t" r="r" b="b"/>
              <a:pathLst>
                <a:path w="2102" h="2603" extrusionOk="0">
                  <a:moveTo>
                    <a:pt x="0" y="0"/>
                  </a:moveTo>
                  <a:lnTo>
                    <a:pt x="0" y="1268"/>
                  </a:lnTo>
                  <a:lnTo>
                    <a:pt x="2102" y="2602"/>
                  </a:lnTo>
                  <a:lnTo>
                    <a:pt x="2102" y="136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9162550" y="3528800"/>
              <a:ext cx="52550" cy="131775"/>
            </a:xfrm>
            <a:custGeom>
              <a:avLst/>
              <a:gdLst/>
              <a:ahLst/>
              <a:cxnLst/>
              <a:rect l="l" t="t" r="r" b="b"/>
              <a:pathLst>
                <a:path w="2102" h="5271" extrusionOk="0">
                  <a:moveTo>
                    <a:pt x="0" y="1"/>
                  </a:moveTo>
                  <a:lnTo>
                    <a:pt x="0" y="3937"/>
                  </a:lnTo>
                  <a:lnTo>
                    <a:pt x="2102" y="5271"/>
                  </a:lnTo>
                  <a:lnTo>
                    <a:pt x="2102" y="140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9162550" y="3737275"/>
              <a:ext cx="52550" cy="110950"/>
            </a:xfrm>
            <a:custGeom>
              <a:avLst/>
              <a:gdLst/>
              <a:ahLst/>
              <a:cxnLst/>
              <a:rect l="l" t="t" r="r" b="b"/>
              <a:pathLst>
                <a:path w="2102" h="4438" extrusionOk="0">
                  <a:moveTo>
                    <a:pt x="534" y="1"/>
                  </a:moveTo>
                  <a:lnTo>
                    <a:pt x="534" y="2669"/>
                  </a:lnTo>
                  <a:lnTo>
                    <a:pt x="0" y="2303"/>
                  </a:lnTo>
                  <a:lnTo>
                    <a:pt x="0" y="3570"/>
                  </a:lnTo>
                  <a:lnTo>
                    <a:pt x="534" y="3904"/>
                  </a:lnTo>
                  <a:lnTo>
                    <a:pt x="1368" y="4437"/>
                  </a:lnTo>
                  <a:lnTo>
                    <a:pt x="1368" y="1769"/>
                  </a:lnTo>
                  <a:lnTo>
                    <a:pt x="2102" y="2236"/>
                  </a:lnTo>
                  <a:lnTo>
                    <a:pt x="2102" y="1002"/>
                  </a:lnTo>
                  <a:lnTo>
                    <a:pt x="1368" y="501"/>
                  </a:lnTo>
                  <a:lnTo>
                    <a:pt x="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8102625" y="3214400"/>
              <a:ext cx="1062450" cy="851475"/>
            </a:xfrm>
            <a:custGeom>
              <a:avLst/>
              <a:gdLst/>
              <a:ahLst/>
              <a:cxnLst/>
              <a:rect l="l" t="t" r="r" b="b"/>
              <a:pathLst>
                <a:path w="42498" h="34059" extrusionOk="0">
                  <a:moveTo>
                    <a:pt x="38761" y="401"/>
                  </a:moveTo>
                  <a:cubicBezTo>
                    <a:pt x="40596" y="401"/>
                    <a:pt x="42097" y="1902"/>
                    <a:pt x="42097" y="3737"/>
                  </a:cubicBezTo>
                  <a:lnTo>
                    <a:pt x="42097" y="30323"/>
                  </a:lnTo>
                  <a:cubicBezTo>
                    <a:pt x="42097" y="32157"/>
                    <a:pt x="40596" y="33658"/>
                    <a:pt x="38761" y="33658"/>
                  </a:cubicBezTo>
                  <a:lnTo>
                    <a:pt x="3803" y="33658"/>
                  </a:lnTo>
                  <a:cubicBezTo>
                    <a:pt x="1969" y="33658"/>
                    <a:pt x="467" y="32157"/>
                    <a:pt x="467" y="30323"/>
                  </a:cubicBezTo>
                  <a:lnTo>
                    <a:pt x="467" y="3737"/>
                  </a:lnTo>
                  <a:cubicBezTo>
                    <a:pt x="467" y="1902"/>
                    <a:pt x="1969" y="401"/>
                    <a:pt x="3803" y="401"/>
                  </a:cubicBezTo>
                  <a:close/>
                  <a:moveTo>
                    <a:pt x="3736" y="1"/>
                  </a:moveTo>
                  <a:cubicBezTo>
                    <a:pt x="1668" y="1"/>
                    <a:pt x="0" y="1702"/>
                    <a:pt x="0" y="3737"/>
                  </a:cubicBezTo>
                  <a:lnTo>
                    <a:pt x="0" y="30323"/>
                  </a:lnTo>
                  <a:cubicBezTo>
                    <a:pt x="0" y="32391"/>
                    <a:pt x="1702" y="34059"/>
                    <a:pt x="3736" y="34059"/>
                  </a:cubicBezTo>
                  <a:lnTo>
                    <a:pt x="38728" y="34059"/>
                  </a:lnTo>
                  <a:cubicBezTo>
                    <a:pt x="40830" y="34059"/>
                    <a:pt x="42497" y="32357"/>
                    <a:pt x="42497" y="30323"/>
                  </a:cubicBezTo>
                  <a:lnTo>
                    <a:pt x="42497" y="3737"/>
                  </a:lnTo>
                  <a:cubicBezTo>
                    <a:pt x="42497" y="1702"/>
                    <a:pt x="40830" y="1"/>
                    <a:pt x="387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9252600" y="3260275"/>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9252600" y="334785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9252600" y="3964125"/>
              <a:ext cx="533750" cy="55875"/>
            </a:xfrm>
            <a:custGeom>
              <a:avLst/>
              <a:gdLst/>
              <a:ahLst/>
              <a:cxnLst/>
              <a:rect l="l" t="t" r="r" b="b"/>
              <a:pathLst>
                <a:path w="21350" h="2235" extrusionOk="0">
                  <a:moveTo>
                    <a:pt x="401" y="0"/>
                  </a:moveTo>
                  <a:cubicBezTo>
                    <a:pt x="201" y="0"/>
                    <a:pt x="1" y="133"/>
                    <a:pt x="1" y="400"/>
                  </a:cubicBezTo>
                  <a:lnTo>
                    <a:pt x="1" y="1801"/>
                  </a:lnTo>
                  <a:cubicBezTo>
                    <a:pt x="1" y="2035"/>
                    <a:pt x="168" y="2235"/>
                    <a:pt x="401" y="2235"/>
                  </a:cubicBezTo>
                  <a:lnTo>
                    <a:pt x="20916" y="2235"/>
                  </a:lnTo>
                  <a:cubicBezTo>
                    <a:pt x="21116" y="2235"/>
                    <a:pt x="21350" y="2068"/>
                    <a:pt x="21350" y="1801"/>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9252600" y="3876550"/>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9252600" y="378900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9252600" y="3699750"/>
              <a:ext cx="533750" cy="56750"/>
            </a:xfrm>
            <a:custGeom>
              <a:avLst/>
              <a:gdLst/>
              <a:ahLst/>
              <a:cxnLst/>
              <a:rect l="l" t="t" r="r" b="b"/>
              <a:pathLst>
                <a:path w="21350" h="2270" extrusionOk="0">
                  <a:moveTo>
                    <a:pt x="401" y="1"/>
                  </a:moveTo>
                  <a:cubicBezTo>
                    <a:pt x="201" y="1"/>
                    <a:pt x="1" y="168"/>
                    <a:pt x="1" y="434"/>
                  </a:cubicBezTo>
                  <a:lnTo>
                    <a:pt x="1" y="1835"/>
                  </a:lnTo>
                  <a:cubicBezTo>
                    <a:pt x="1" y="2069"/>
                    <a:pt x="168" y="2269"/>
                    <a:pt x="401" y="2269"/>
                  </a:cubicBezTo>
                  <a:lnTo>
                    <a:pt x="20916" y="2269"/>
                  </a:lnTo>
                  <a:cubicBezTo>
                    <a:pt x="21116" y="2269"/>
                    <a:pt x="21350" y="2102"/>
                    <a:pt x="21350" y="1835"/>
                  </a:cubicBezTo>
                  <a:lnTo>
                    <a:pt x="21350" y="434"/>
                  </a:lnTo>
                  <a:cubicBezTo>
                    <a:pt x="21350" y="234"/>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9252600" y="3436225"/>
              <a:ext cx="533750" cy="56750"/>
            </a:xfrm>
            <a:custGeom>
              <a:avLst/>
              <a:gdLst/>
              <a:ahLst/>
              <a:cxnLst/>
              <a:rect l="l" t="t" r="r" b="b"/>
              <a:pathLst>
                <a:path w="21350" h="2270" extrusionOk="0">
                  <a:moveTo>
                    <a:pt x="401" y="1"/>
                  </a:moveTo>
                  <a:cubicBezTo>
                    <a:pt x="201" y="1"/>
                    <a:pt x="1" y="168"/>
                    <a:pt x="1" y="435"/>
                  </a:cubicBezTo>
                  <a:lnTo>
                    <a:pt x="1" y="1836"/>
                  </a:lnTo>
                  <a:cubicBezTo>
                    <a:pt x="1" y="2036"/>
                    <a:pt x="168" y="2269"/>
                    <a:pt x="401" y="2269"/>
                  </a:cubicBezTo>
                  <a:lnTo>
                    <a:pt x="20916" y="2269"/>
                  </a:lnTo>
                  <a:cubicBezTo>
                    <a:pt x="21116" y="2269"/>
                    <a:pt x="21350" y="2102"/>
                    <a:pt x="21350" y="1836"/>
                  </a:cubicBezTo>
                  <a:lnTo>
                    <a:pt x="21350" y="435"/>
                  </a:lnTo>
                  <a:cubicBezTo>
                    <a:pt x="21350" y="168"/>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9252600" y="3523800"/>
              <a:ext cx="533750" cy="55900"/>
            </a:xfrm>
            <a:custGeom>
              <a:avLst/>
              <a:gdLst/>
              <a:ahLst/>
              <a:cxnLst/>
              <a:rect l="l" t="t" r="r" b="b"/>
              <a:pathLst>
                <a:path w="21350" h="2236" extrusionOk="0">
                  <a:moveTo>
                    <a:pt x="401" y="0"/>
                  </a:moveTo>
                  <a:cubicBezTo>
                    <a:pt x="201" y="0"/>
                    <a:pt x="1" y="167"/>
                    <a:pt x="1" y="434"/>
                  </a:cubicBezTo>
                  <a:lnTo>
                    <a:pt x="1" y="1835"/>
                  </a:lnTo>
                  <a:cubicBezTo>
                    <a:pt x="1" y="2035"/>
                    <a:pt x="168" y="2235"/>
                    <a:pt x="401" y="2235"/>
                  </a:cubicBezTo>
                  <a:lnTo>
                    <a:pt x="20916" y="2235"/>
                  </a:lnTo>
                  <a:cubicBezTo>
                    <a:pt x="21116" y="2235"/>
                    <a:pt x="21350" y="2102"/>
                    <a:pt x="21350" y="1835"/>
                  </a:cubicBezTo>
                  <a:lnTo>
                    <a:pt x="21350" y="434"/>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9252600" y="3612200"/>
              <a:ext cx="533750" cy="56725"/>
            </a:xfrm>
            <a:custGeom>
              <a:avLst/>
              <a:gdLst/>
              <a:ahLst/>
              <a:cxnLst/>
              <a:rect l="l" t="t" r="r" b="b"/>
              <a:pathLst>
                <a:path w="21350" h="2269" extrusionOk="0">
                  <a:moveTo>
                    <a:pt x="401" y="0"/>
                  </a:moveTo>
                  <a:cubicBezTo>
                    <a:pt x="201" y="0"/>
                    <a:pt x="1" y="167"/>
                    <a:pt x="1" y="434"/>
                  </a:cubicBezTo>
                  <a:lnTo>
                    <a:pt x="1" y="1835"/>
                  </a:lnTo>
                  <a:cubicBezTo>
                    <a:pt x="1" y="2068"/>
                    <a:pt x="168" y="2269"/>
                    <a:pt x="401" y="2269"/>
                  </a:cubicBezTo>
                  <a:lnTo>
                    <a:pt x="20916" y="2269"/>
                  </a:lnTo>
                  <a:cubicBezTo>
                    <a:pt x="21116" y="2269"/>
                    <a:pt x="21350" y="2102"/>
                    <a:pt x="21350" y="1835"/>
                  </a:cubicBezTo>
                  <a:lnTo>
                    <a:pt x="21350" y="434"/>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9252600" y="3131025"/>
              <a:ext cx="533750" cy="55900"/>
            </a:xfrm>
            <a:custGeom>
              <a:avLst/>
              <a:gdLst/>
              <a:ahLst/>
              <a:cxnLst/>
              <a:rect l="l" t="t" r="r" b="b"/>
              <a:pathLst>
                <a:path w="21350" h="2236"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9252600" y="4093375"/>
              <a:ext cx="533750" cy="55900"/>
            </a:xfrm>
            <a:custGeom>
              <a:avLst/>
              <a:gdLst/>
              <a:ahLst/>
              <a:cxnLst/>
              <a:rect l="l" t="t" r="r" b="b"/>
              <a:pathLst>
                <a:path w="21350" h="2236" extrusionOk="0">
                  <a:moveTo>
                    <a:pt x="401" y="0"/>
                  </a:moveTo>
                  <a:cubicBezTo>
                    <a:pt x="201" y="0"/>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9275125" y="3327825"/>
              <a:ext cx="430325" cy="623800"/>
            </a:xfrm>
            <a:custGeom>
              <a:avLst/>
              <a:gdLst/>
              <a:ahLst/>
              <a:cxnLst/>
              <a:rect l="l" t="t" r="r" b="b"/>
              <a:pathLst>
                <a:path w="17213" h="24952" extrusionOk="0">
                  <a:moveTo>
                    <a:pt x="8307" y="0"/>
                  </a:moveTo>
                  <a:cubicBezTo>
                    <a:pt x="3670" y="267"/>
                    <a:pt x="1" y="5705"/>
                    <a:pt x="1" y="12443"/>
                  </a:cubicBezTo>
                  <a:cubicBezTo>
                    <a:pt x="1" y="19148"/>
                    <a:pt x="3703" y="24651"/>
                    <a:pt x="8307" y="24852"/>
                  </a:cubicBezTo>
                  <a:lnTo>
                    <a:pt x="8340" y="24852"/>
                  </a:lnTo>
                  <a:lnTo>
                    <a:pt x="8340" y="24952"/>
                  </a:lnTo>
                  <a:lnTo>
                    <a:pt x="13143" y="24952"/>
                  </a:lnTo>
                  <a:lnTo>
                    <a:pt x="13143" y="23050"/>
                  </a:lnTo>
                  <a:cubicBezTo>
                    <a:pt x="15612" y="20849"/>
                    <a:pt x="17213" y="16946"/>
                    <a:pt x="17213" y="12476"/>
                  </a:cubicBezTo>
                  <a:cubicBezTo>
                    <a:pt x="17213" y="8006"/>
                    <a:pt x="15612" y="4103"/>
                    <a:pt x="13143" y="1868"/>
                  </a:cubicBezTo>
                  <a:lnTo>
                    <a:pt x="13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9180050" y="3210250"/>
              <a:ext cx="466200" cy="859800"/>
            </a:xfrm>
            <a:custGeom>
              <a:avLst/>
              <a:gdLst/>
              <a:ahLst/>
              <a:cxnLst/>
              <a:rect l="l" t="t" r="r" b="b"/>
              <a:pathLst>
                <a:path w="18648" h="34392" extrusionOk="0">
                  <a:moveTo>
                    <a:pt x="301" y="0"/>
                  </a:moveTo>
                  <a:cubicBezTo>
                    <a:pt x="134" y="0"/>
                    <a:pt x="1" y="100"/>
                    <a:pt x="1" y="267"/>
                  </a:cubicBezTo>
                  <a:lnTo>
                    <a:pt x="1" y="1201"/>
                  </a:lnTo>
                  <a:cubicBezTo>
                    <a:pt x="1" y="1368"/>
                    <a:pt x="134" y="1501"/>
                    <a:pt x="301" y="1501"/>
                  </a:cubicBezTo>
                  <a:lnTo>
                    <a:pt x="11142" y="1501"/>
                  </a:lnTo>
                  <a:lnTo>
                    <a:pt x="11142" y="32890"/>
                  </a:lnTo>
                  <a:lnTo>
                    <a:pt x="301" y="32890"/>
                  </a:lnTo>
                  <a:cubicBezTo>
                    <a:pt x="134" y="32890"/>
                    <a:pt x="1" y="33024"/>
                    <a:pt x="1" y="33191"/>
                  </a:cubicBezTo>
                  <a:lnTo>
                    <a:pt x="1" y="34091"/>
                  </a:lnTo>
                  <a:cubicBezTo>
                    <a:pt x="1" y="34258"/>
                    <a:pt x="134" y="34391"/>
                    <a:pt x="301" y="34391"/>
                  </a:cubicBezTo>
                  <a:lnTo>
                    <a:pt x="17814" y="34391"/>
                  </a:lnTo>
                  <a:cubicBezTo>
                    <a:pt x="18314" y="34391"/>
                    <a:pt x="18648" y="34024"/>
                    <a:pt x="18581" y="33524"/>
                  </a:cubicBezTo>
                  <a:cubicBezTo>
                    <a:pt x="18514" y="33157"/>
                    <a:pt x="18147" y="32890"/>
                    <a:pt x="17780" y="32890"/>
                  </a:cubicBezTo>
                  <a:lnTo>
                    <a:pt x="12610" y="32890"/>
                  </a:lnTo>
                  <a:lnTo>
                    <a:pt x="12610" y="1501"/>
                  </a:lnTo>
                  <a:lnTo>
                    <a:pt x="17780" y="1501"/>
                  </a:lnTo>
                  <a:cubicBezTo>
                    <a:pt x="18147" y="1501"/>
                    <a:pt x="18481" y="1234"/>
                    <a:pt x="18581" y="867"/>
                  </a:cubicBezTo>
                  <a:cubicBezTo>
                    <a:pt x="18648" y="400"/>
                    <a:pt x="18281" y="0"/>
                    <a:pt x="17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9387700" y="3327825"/>
              <a:ext cx="431175" cy="622975"/>
            </a:xfrm>
            <a:custGeom>
              <a:avLst/>
              <a:gdLst/>
              <a:ahLst/>
              <a:cxnLst/>
              <a:rect l="l" t="t" r="r" b="b"/>
              <a:pathLst>
                <a:path w="17247" h="24919" extrusionOk="0">
                  <a:moveTo>
                    <a:pt x="8640" y="0"/>
                  </a:moveTo>
                  <a:cubicBezTo>
                    <a:pt x="3870" y="0"/>
                    <a:pt x="1" y="5571"/>
                    <a:pt x="1" y="12476"/>
                  </a:cubicBezTo>
                  <a:cubicBezTo>
                    <a:pt x="1" y="19348"/>
                    <a:pt x="3870" y="24918"/>
                    <a:pt x="8640" y="24918"/>
                  </a:cubicBezTo>
                  <a:cubicBezTo>
                    <a:pt x="13410" y="24918"/>
                    <a:pt x="17246" y="19348"/>
                    <a:pt x="17246" y="12476"/>
                  </a:cubicBezTo>
                  <a:cubicBezTo>
                    <a:pt x="17246" y="5571"/>
                    <a:pt x="13410" y="0"/>
                    <a:pt x="8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9489450" y="3474600"/>
              <a:ext cx="227675" cy="329425"/>
            </a:xfrm>
            <a:custGeom>
              <a:avLst/>
              <a:gdLst/>
              <a:ahLst/>
              <a:cxnLst/>
              <a:rect l="l" t="t" r="r" b="b"/>
              <a:pathLst>
                <a:path w="9107" h="13177" extrusionOk="0">
                  <a:moveTo>
                    <a:pt x="4570" y="0"/>
                  </a:moveTo>
                  <a:cubicBezTo>
                    <a:pt x="2069" y="0"/>
                    <a:pt x="0" y="2969"/>
                    <a:pt x="0" y="6605"/>
                  </a:cubicBezTo>
                  <a:cubicBezTo>
                    <a:pt x="0" y="10241"/>
                    <a:pt x="2069" y="13176"/>
                    <a:pt x="4570" y="13176"/>
                  </a:cubicBezTo>
                  <a:cubicBezTo>
                    <a:pt x="7072" y="13176"/>
                    <a:pt x="9107" y="10241"/>
                    <a:pt x="9107" y="6605"/>
                  </a:cubicBezTo>
                  <a:cubicBezTo>
                    <a:pt x="9107" y="2969"/>
                    <a:pt x="7072" y="0"/>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9571175" y="3593025"/>
              <a:ext cx="65075" cy="93425"/>
            </a:xfrm>
            <a:custGeom>
              <a:avLst/>
              <a:gdLst/>
              <a:ahLst/>
              <a:cxnLst/>
              <a:rect l="l" t="t" r="r" b="b"/>
              <a:pathLst>
                <a:path w="2603" h="3737" extrusionOk="0">
                  <a:moveTo>
                    <a:pt x="1301" y="0"/>
                  </a:moveTo>
                  <a:cubicBezTo>
                    <a:pt x="601" y="0"/>
                    <a:pt x="0" y="834"/>
                    <a:pt x="0" y="1868"/>
                  </a:cubicBezTo>
                  <a:cubicBezTo>
                    <a:pt x="0" y="2902"/>
                    <a:pt x="601" y="3736"/>
                    <a:pt x="1301" y="3736"/>
                  </a:cubicBezTo>
                  <a:cubicBezTo>
                    <a:pt x="2002" y="3736"/>
                    <a:pt x="2602" y="2902"/>
                    <a:pt x="2602" y="1868"/>
                  </a:cubicBezTo>
                  <a:cubicBezTo>
                    <a:pt x="2602" y="834"/>
                    <a:pt x="2002"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9662075" y="3620525"/>
              <a:ext cx="25050" cy="37550"/>
            </a:xfrm>
            <a:custGeom>
              <a:avLst/>
              <a:gdLst/>
              <a:ahLst/>
              <a:cxnLst/>
              <a:rect l="l" t="t" r="r" b="b"/>
              <a:pathLst>
                <a:path w="1002" h="1502" extrusionOk="0">
                  <a:moveTo>
                    <a:pt x="501" y="1"/>
                  </a:moveTo>
                  <a:cubicBezTo>
                    <a:pt x="200" y="1"/>
                    <a:pt x="0" y="334"/>
                    <a:pt x="0" y="768"/>
                  </a:cubicBezTo>
                  <a:cubicBezTo>
                    <a:pt x="0" y="1168"/>
                    <a:pt x="200" y="1502"/>
                    <a:pt x="501" y="1502"/>
                  </a:cubicBezTo>
                  <a:cubicBezTo>
                    <a:pt x="801"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9520300" y="3620525"/>
              <a:ext cx="25050" cy="37550"/>
            </a:xfrm>
            <a:custGeom>
              <a:avLst/>
              <a:gdLst/>
              <a:ahLst/>
              <a:cxnLst/>
              <a:rect l="l" t="t" r="r" b="b"/>
              <a:pathLst>
                <a:path w="1002" h="1502" extrusionOk="0">
                  <a:moveTo>
                    <a:pt x="501" y="1"/>
                  </a:moveTo>
                  <a:cubicBezTo>
                    <a:pt x="201" y="1"/>
                    <a:pt x="1" y="334"/>
                    <a:pt x="1" y="768"/>
                  </a:cubicBezTo>
                  <a:cubicBezTo>
                    <a:pt x="1" y="1168"/>
                    <a:pt x="201" y="1502"/>
                    <a:pt x="501" y="1502"/>
                  </a:cubicBezTo>
                  <a:cubicBezTo>
                    <a:pt x="734"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9591175" y="3723950"/>
              <a:ext cx="25050" cy="37550"/>
            </a:xfrm>
            <a:custGeom>
              <a:avLst/>
              <a:gdLst/>
              <a:ahLst/>
              <a:cxnLst/>
              <a:rect l="l" t="t" r="r" b="b"/>
              <a:pathLst>
                <a:path w="1002" h="1502" extrusionOk="0">
                  <a:moveTo>
                    <a:pt x="501" y="0"/>
                  </a:moveTo>
                  <a:cubicBezTo>
                    <a:pt x="201" y="0"/>
                    <a:pt x="1" y="334"/>
                    <a:pt x="1" y="767"/>
                  </a:cubicBezTo>
                  <a:cubicBezTo>
                    <a:pt x="1" y="1168"/>
                    <a:pt x="201" y="1501"/>
                    <a:pt x="501" y="1501"/>
                  </a:cubicBezTo>
                  <a:cubicBezTo>
                    <a:pt x="802" y="1501"/>
                    <a:pt x="1002" y="1168"/>
                    <a:pt x="1002" y="767"/>
                  </a:cubicBezTo>
                  <a:cubicBezTo>
                    <a:pt x="1002" y="334"/>
                    <a:pt x="802"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9591175" y="3518800"/>
              <a:ext cx="25050" cy="37550"/>
            </a:xfrm>
            <a:custGeom>
              <a:avLst/>
              <a:gdLst/>
              <a:ahLst/>
              <a:cxnLst/>
              <a:rect l="l" t="t" r="r" b="b"/>
              <a:pathLst>
                <a:path w="1002" h="1502" extrusionOk="0">
                  <a:moveTo>
                    <a:pt x="501" y="0"/>
                  </a:moveTo>
                  <a:cubicBezTo>
                    <a:pt x="201" y="0"/>
                    <a:pt x="1" y="334"/>
                    <a:pt x="1" y="734"/>
                  </a:cubicBezTo>
                  <a:cubicBezTo>
                    <a:pt x="1" y="1168"/>
                    <a:pt x="201" y="1501"/>
                    <a:pt x="501" y="1501"/>
                  </a:cubicBezTo>
                  <a:cubicBezTo>
                    <a:pt x="768" y="1501"/>
                    <a:pt x="1002" y="1168"/>
                    <a:pt x="1002" y="734"/>
                  </a:cubicBezTo>
                  <a:cubicBezTo>
                    <a:pt x="1002"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9641225" y="36939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9538650" y="3548825"/>
              <a:ext cx="28375" cy="36700"/>
            </a:xfrm>
            <a:custGeom>
              <a:avLst/>
              <a:gdLst/>
              <a:ahLst/>
              <a:cxnLst/>
              <a:rect l="l" t="t" r="r" b="b"/>
              <a:pathLst>
                <a:path w="1135" h="1468" extrusionOk="0">
                  <a:moveTo>
                    <a:pt x="584" y="0"/>
                  </a:moveTo>
                  <a:cubicBezTo>
                    <a:pt x="459" y="0"/>
                    <a:pt x="334" y="67"/>
                    <a:pt x="234" y="200"/>
                  </a:cubicBezTo>
                  <a:cubicBezTo>
                    <a:pt x="0" y="500"/>
                    <a:pt x="0" y="967"/>
                    <a:pt x="234" y="1268"/>
                  </a:cubicBezTo>
                  <a:cubicBezTo>
                    <a:pt x="334" y="1401"/>
                    <a:pt x="459" y="1468"/>
                    <a:pt x="584" y="1468"/>
                  </a:cubicBezTo>
                  <a:cubicBezTo>
                    <a:pt x="709" y="1468"/>
                    <a:pt x="834" y="1401"/>
                    <a:pt x="934" y="1268"/>
                  </a:cubicBezTo>
                  <a:cubicBezTo>
                    <a:pt x="1135" y="967"/>
                    <a:pt x="1135" y="500"/>
                    <a:pt x="934" y="200"/>
                  </a:cubicBezTo>
                  <a:cubicBezTo>
                    <a:pt x="834" y="67"/>
                    <a:pt x="709"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9538650" y="3694750"/>
              <a:ext cx="28375" cy="36725"/>
            </a:xfrm>
            <a:custGeom>
              <a:avLst/>
              <a:gdLst/>
              <a:ahLst/>
              <a:cxnLst/>
              <a:rect l="l" t="t" r="r" b="b"/>
              <a:pathLst>
                <a:path w="1135" h="1469" extrusionOk="0">
                  <a:moveTo>
                    <a:pt x="584" y="1"/>
                  </a:moveTo>
                  <a:cubicBezTo>
                    <a:pt x="459" y="1"/>
                    <a:pt x="334" y="67"/>
                    <a:pt x="234" y="201"/>
                  </a:cubicBezTo>
                  <a:cubicBezTo>
                    <a:pt x="0" y="501"/>
                    <a:pt x="0" y="968"/>
                    <a:pt x="234" y="1268"/>
                  </a:cubicBezTo>
                  <a:cubicBezTo>
                    <a:pt x="334" y="1402"/>
                    <a:pt x="459" y="1468"/>
                    <a:pt x="584" y="1468"/>
                  </a:cubicBezTo>
                  <a:cubicBezTo>
                    <a:pt x="709" y="1468"/>
                    <a:pt x="834" y="1402"/>
                    <a:pt x="934" y="1268"/>
                  </a:cubicBezTo>
                  <a:cubicBezTo>
                    <a:pt x="1135" y="968"/>
                    <a:pt x="1135" y="501"/>
                    <a:pt x="934" y="201"/>
                  </a:cubicBezTo>
                  <a:cubicBezTo>
                    <a:pt x="834" y="67"/>
                    <a:pt x="709"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9641225" y="35488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5" name="Google Shape;385;p38"/>
          <p:cNvCxnSpPr/>
          <p:nvPr/>
        </p:nvCxnSpPr>
        <p:spPr>
          <a:xfrm>
            <a:off x="-6450" y="961875"/>
            <a:ext cx="2155500" cy="0"/>
          </a:xfrm>
          <a:prstGeom prst="straightConnector1">
            <a:avLst/>
          </a:prstGeom>
          <a:noFill/>
          <a:ln w="38100" cap="flat" cmpd="sng">
            <a:solidFill>
              <a:schemeClr val="dk1"/>
            </a:solidFill>
            <a:prstDash val="solid"/>
            <a:round/>
            <a:headEnd type="none" w="med" len="med"/>
            <a:tailEnd type="none" w="med" len="med"/>
          </a:ln>
        </p:spPr>
      </p:cxnSp>
      <p:cxnSp>
        <p:nvCxnSpPr>
          <p:cNvPr id="386" name="Google Shape;386;p38"/>
          <p:cNvCxnSpPr/>
          <p:nvPr/>
        </p:nvCxnSpPr>
        <p:spPr>
          <a:xfrm>
            <a:off x="6998661" y="961875"/>
            <a:ext cx="2155500" cy="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200" y="1893521"/>
            <a:ext cx="4423200" cy="8064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493750" y="1866125"/>
            <a:ext cx="1471500" cy="1491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0200" y="2851893"/>
            <a:ext cx="4423200" cy="506100"/>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387"/>
        <p:cNvGrpSpPr/>
        <p:nvPr/>
      </p:nvGrpSpPr>
      <p:grpSpPr>
        <a:xfrm>
          <a:off x="0" y="0"/>
          <a:ext cx="0" cy="0"/>
          <a:chOff x="0" y="0"/>
          <a:chExt cx="0" cy="0"/>
        </a:xfrm>
      </p:grpSpPr>
      <p:grpSp>
        <p:nvGrpSpPr>
          <p:cNvPr id="388" name="Google Shape;388;p39"/>
          <p:cNvGrpSpPr/>
          <p:nvPr/>
        </p:nvGrpSpPr>
        <p:grpSpPr>
          <a:xfrm>
            <a:off x="-558231" y="-1553525"/>
            <a:ext cx="5195100" cy="2942400"/>
            <a:chOff x="-558231" y="-1553525"/>
            <a:chExt cx="5195100" cy="2942400"/>
          </a:xfrm>
        </p:grpSpPr>
        <p:cxnSp>
          <p:nvCxnSpPr>
            <p:cNvPr id="389" name="Google Shape;389;p39"/>
            <p:cNvCxnSpPr/>
            <p:nvPr/>
          </p:nvCxnSpPr>
          <p:spPr>
            <a:xfrm>
              <a:off x="2039319" y="-121502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390" name="Google Shape;390;p39"/>
            <p:cNvCxnSpPr/>
            <p:nvPr/>
          </p:nvCxnSpPr>
          <p:spPr>
            <a:xfrm rot="5400000">
              <a:off x="1113424" y="-82325"/>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391" name="Google Shape;391;p39"/>
            <p:cNvCxnSpPr/>
            <p:nvPr/>
          </p:nvCxnSpPr>
          <p:spPr>
            <a:xfrm rot="5400000">
              <a:off x="3146749" y="-82325"/>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392" name="Google Shape;392;p39"/>
            <p:cNvCxnSpPr/>
            <p:nvPr/>
          </p:nvCxnSpPr>
          <p:spPr>
            <a:xfrm rot="5400000">
              <a:off x="-918201" y="-82325"/>
              <a:ext cx="2942400" cy="0"/>
            </a:xfrm>
            <a:prstGeom prst="straightConnector1">
              <a:avLst/>
            </a:prstGeom>
            <a:noFill/>
            <a:ln w="38100" cap="flat" cmpd="sng">
              <a:solidFill>
                <a:schemeClr val="dk1"/>
              </a:solidFill>
              <a:prstDash val="solid"/>
              <a:round/>
              <a:headEnd type="none" w="med" len="med"/>
              <a:tailEnd type="none" w="med" len="med"/>
            </a:ln>
          </p:spPr>
        </p:cxnSp>
      </p:grpSp>
      <p:grpSp>
        <p:nvGrpSpPr>
          <p:cNvPr id="393" name="Google Shape;393;p39"/>
          <p:cNvGrpSpPr/>
          <p:nvPr/>
        </p:nvGrpSpPr>
        <p:grpSpPr>
          <a:xfrm rot="5399597">
            <a:off x="480401" y="-512456"/>
            <a:ext cx="2244460" cy="1170725"/>
            <a:chOff x="7361475" y="5882971"/>
            <a:chExt cx="2633725" cy="1373929"/>
          </a:xfrm>
        </p:grpSpPr>
        <p:sp>
          <p:nvSpPr>
            <p:cNvPr id="394" name="Google Shape;394;p39"/>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418"/>
        <p:cNvGrpSpPr/>
        <p:nvPr/>
      </p:nvGrpSpPr>
      <p:grpSpPr>
        <a:xfrm>
          <a:off x="0" y="0"/>
          <a:ext cx="0" cy="0"/>
          <a:chOff x="0" y="0"/>
          <a:chExt cx="0" cy="0"/>
        </a:xfrm>
      </p:grpSpPr>
      <p:grpSp>
        <p:nvGrpSpPr>
          <p:cNvPr id="419" name="Google Shape;419;p40"/>
          <p:cNvGrpSpPr/>
          <p:nvPr/>
        </p:nvGrpSpPr>
        <p:grpSpPr>
          <a:xfrm rot="5400000" flipH="1">
            <a:off x="949161" y="-267921"/>
            <a:ext cx="1061973" cy="1718129"/>
            <a:chOff x="4495050" y="5696175"/>
            <a:chExt cx="1966617" cy="3181720"/>
          </a:xfrm>
        </p:grpSpPr>
        <p:sp>
          <p:nvSpPr>
            <p:cNvPr id="420" name="Google Shape;420;p40"/>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0" name="Google Shape;480;p40"/>
          <p:cNvCxnSpPr/>
          <p:nvPr/>
        </p:nvCxnSpPr>
        <p:spPr>
          <a:xfrm>
            <a:off x="19264" y="3883023"/>
            <a:ext cx="9144000" cy="0"/>
          </a:xfrm>
          <a:prstGeom prst="straightConnector1">
            <a:avLst/>
          </a:prstGeom>
          <a:noFill/>
          <a:ln w="38100" cap="flat" cmpd="sng">
            <a:solidFill>
              <a:schemeClr val="dk1"/>
            </a:solidFill>
            <a:prstDash val="solid"/>
            <a:round/>
            <a:headEnd type="none" w="med" len="med"/>
            <a:tailEnd type="none" w="med" len="med"/>
          </a:ln>
        </p:spPr>
      </p:cxnSp>
      <p:grpSp>
        <p:nvGrpSpPr>
          <p:cNvPr id="481" name="Google Shape;481;p40"/>
          <p:cNvGrpSpPr/>
          <p:nvPr/>
        </p:nvGrpSpPr>
        <p:grpSpPr>
          <a:xfrm rot="10800000">
            <a:off x="5855362" y="3373725"/>
            <a:ext cx="2166395" cy="2195096"/>
            <a:chOff x="1410161" y="1578330"/>
            <a:chExt cx="2837081" cy="2874667"/>
          </a:xfrm>
        </p:grpSpPr>
        <p:sp>
          <p:nvSpPr>
            <p:cNvPr id="482" name="Google Shape;482;p40"/>
            <p:cNvSpPr/>
            <p:nvPr/>
          </p:nvSpPr>
          <p:spPr>
            <a:xfrm rot="-2652023">
              <a:off x="2208789" y="3395761"/>
              <a:ext cx="60348" cy="60348"/>
            </a:xfrm>
            <a:custGeom>
              <a:avLst/>
              <a:gdLst/>
              <a:ahLst/>
              <a:cxnLst/>
              <a:rect l="l" t="t" r="r" b="b"/>
              <a:pathLst>
                <a:path w="1369" h="1369" extrusionOk="0">
                  <a:moveTo>
                    <a:pt x="371" y="0"/>
                  </a:moveTo>
                  <a:lnTo>
                    <a:pt x="1" y="370"/>
                  </a:lnTo>
                  <a:lnTo>
                    <a:pt x="1036" y="1368"/>
                  </a:lnTo>
                  <a:lnTo>
                    <a:pt x="1369" y="999"/>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rot="-2652023">
              <a:off x="2201851" y="2488662"/>
              <a:ext cx="60348" cy="60304"/>
            </a:xfrm>
            <a:custGeom>
              <a:avLst/>
              <a:gdLst/>
              <a:ahLst/>
              <a:cxnLst/>
              <a:rect l="l" t="t" r="r" b="b"/>
              <a:pathLst>
                <a:path w="1369" h="1368" extrusionOk="0">
                  <a:moveTo>
                    <a:pt x="333" y="0"/>
                  </a:moveTo>
                  <a:lnTo>
                    <a:pt x="1" y="370"/>
                  </a:lnTo>
                  <a:lnTo>
                    <a:pt x="1036" y="1368"/>
                  </a:lnTo>
                  <a:lnTo>
                    <a:pt x="1368" y="998"/>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rot="-2652023">
              <a:off x="3646193" y="2473049"/>
              <a:ext cx="60348" cy="60348"/>
            </a:xfrm>
            <a:custGeom>
              <a:avLst/>
              <a:gdLst/>
              <a:ahLst/>
              <a:cxnLst/>
              <a:rect l="l" t="t" r="r" b="b"/>
              <a:pathLst>
                <a:path w="1369" h="1369" extrusionOk="0">
                  <a:moveTo>
                    <a:pt x="333" y="1"/>
                  </a:moveTo>
                  <a:lnTo>
                    <a:pt x="0" y="370"/>
                  </a:lnTo>
                  <a:lnTo>
                    <a:pt x="1035" y="1369"/>
                  </a:lnTo>
                  <a:lnTo>
                    <a:pt x="1368" y="999"/>
                  </a:ln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rot="-2652023">
              <a:off x="1835070" y="2093932"/>
              <a:ext cx="1975305" cy="1945947"/>
            </a:xfrm>
            <a:custGeom>
              <a:avLst/>
              <a:gdLst/>
              <a:ahLst/>
              <a:cxnLst/>
              <a:rect l="l" t="t" r="r" b="b"/>
              <a:pathLst>
                <a:path w="44810" h="44144" extrusionOk="0">
                  <a:moveTo>
                    <a:pt x="13754" y="1"/>
                  </a:moveTo>
                  <a:cubicBezTo>
                    <a:pt x="12386" y="592"/>
                    <a:pt x="11055" y="1295"/>
                    <a:pt x="9835" y="2034"/>
                  </a:cubicBezTo>
                  <a:cubicBezTo>
                    <a:pt x="6471" y="4179"/>
                    <a:pt x="3846" y="6877"/>
                    <a:pt x="1849" y="10353"/>
                  </a:cubicBezTo>
                  <a:cubicBezTo>
                    <a:pt x="1147" y="11610"/>
                    <a:pt x="518" y="12941"/>
                    <a:pt x="1" y="14309"/>
                  </a:cubicBezTo>
                  <a:cubicBezTo>
                    <a:pt x="7838" y="23255"/>
                    <a:pt x="21961" y="36713"/>
                    <a:pt x="31241" y="44144"/>
                  </a:cubicBezTo>
                  <a:cubicBezTo>
                    <a:pt x="32868" y="42887"/>
                    <a:pt x="34420" y="41593"/>
                    <a:pt x="35899" y="40225"/>
                  </a:cubicBezTo>
                  <a:cubicBezTo>
                    <a:pt x="37748" y="38487"/>
                    <a:pt x="39448" y="36713"/>
                    <a:pt x="41075" y="34790"/>
                  </a:cubicBezTo>
                  <a:cubicBezTo>
                    <a:pt x="42369" y="33274"/>
                    <a:pt x="43626" y="31648"/>
                    <a:pt x="44809" y="29984"/>
                  </a:cubicBezTo>
                  <a:cubicBezTo>
                    <a:pt x="37045" y="21000"/>
                    <a:pt x="22996" y="7506"/>
                    <a:pt x="13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rot="-2652023">
              <a:off x="1790220" y="2114014"/>
              <a:ext cx="1882381" cy="1854653"/>
            </a:xfrm>
            <a:custGeom>
              <a:avLst/>
              <a:gdLst/>
              <a:ahLst/>
              <a:cxnLst/>
              <a:rect l="l" t="t" r="r" b="b"/>
              <a:pathLst>
                <a:path w="42702" h="42073" extrusionOk="0">
                  <a:moveTo>
                    <a:pt x="13754" y="0"/>
                  </a:moveTo>
                  <a:cubicBezTo>
                    <a:pt x="12386" y="629"/>
                    <a:pt x="11129" y="1331"/>
                    <a:pt x="9946" y="2107"/>
                  </a:cubicBezTo>
                  <a:lnTo>
                    <a:pt x="8541" y="3069"/>
                  </a:lnTo>
                  <a:cubicBezTo>
                    <a:pt x="8356" y="3216"/>
                    <a:pt x="8171" y="3364"/>
                    <a:pt x="7986" y="3549"/>
                  </a:cubicBezTo>
                  <a:cubicBezTo>
                    <a:pt x="7839" y="3586"/>
                    <a:pt x="7728" y="3734"/>
                    <a:pt x="7617" y="3808"/>
                  </a:cubicBezTo>
                  <a:cubicBezTo>
                    <a:pt x="6101" y="5065"/>
                    <a:pt x="4770" y="6470"/>
                    <a:pt x="3550" y="8060"/>
                  </a:cubicBezTo>
                  <a:cubicBezTo>
                    <a:pt x="3476" y="8208"/>
                    <a:pt x="3365" y="8318"/>
                    <a:pt x="3254" y="8503"/>
                  </a:cubicBezTo>
                  <a:lnTo>
                    <a:pt x="2848" y="9058"/>
                  </a:lnTo>
                  <a:cubicBezTo>
                    <a:pt x="2552" y="9501"/>
                    <a:pt x="2256" y="9982"/>
                    <a:pt x="1923" y="10463"/>
                  </a:cubicBezTo>
                  <a:cubicBezTo>
                    <a:pt x="1184" y="11720"/>
                    <a:pt x="555" y="13014"/>
                    <a:pt x="1" y="14419"/>
                  </a:cubicBezTo>
                  <a:cubicBezTo>
                    <a:pt x="7173" y="22626"/>
                    <a:pt x="20372" y="35270"/>
                    <a:pt x="29023" y="42073"/>
                  </a:cubicBezTo>
                  <a:cubicBezTo>
                    <a:pt x="30539" y="40890"/>
                    <a:pt x="31980" y="39633"/>
                    <a:pt x="33422" y="38339"/>
                  </a:cubicBezTo>
                  <a:cubicBezTo>
                    <a:pt x="33496" y="38302"/>
                    <a:pt x="33607" y="38191"/>
                    <a:pt x="33681" y="38117"/>
                  </a:cubicBezTo>
                  <a:cubicBezTo>
                    <a:pt x="33792" y="38006"/>
                    <a:pt x="33829" y="37932"/>
                    <a:pt x="33977" y="37895"/>
                  </a:cubicBezTo>
                  <a:lnTo>
                    <a:pt x="34273" y="37562"/>
                  </a:lnTo>
                  <a:cubicBezTo>
                    <a:pt x="35715" y="36231"/>
                    <a:pt x="37119" y="34789"/>
                    <a:pt x="38339" y="33311"/>
                  </a:cubicBezTo>
                  <a:lnTo>
                    <a:pt x="38672" y="32978"/>
                  </a:lnTo>
                  <a:cubicBezTo>
                    <a:pt x="38709" y="32904"/>
                    <a:pt x="38820" y="32793"/>
                    <a:pt x="38894" y="32719"/>
                  </a:cubicBezTo>
                  <a:cubicBezTo>
                    <a:pt x="39005" y="32608"/>
                    <a:pt x="39042" y="32534"/>
                    <a:pt x="39153" y="32423"/>
                  </a:cubicBezTo>
                  <a:cubicBezTo>
                    <a:pt x="40373" y="30981"/>
                    <a:pt x="41593" y="29466"/>
                    <a:pt x="42702" y="27950"/>
                  </a:cubicBezTo>
                  <a:cubicBezTo>
                    <a:pt x="35493" y="19521"/>
                    <a:pt x="22331" y="6803"/>
                    <a:pt x="13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rot="-2652023">
              <a:off x="2118802" y="2177300"/>
              <a:ext cx="1600434" cy="1579230"/>
            </a:xfrm>
            <a:custGeom>
              <a:avLst/>
              <a:gdLst/>
              <a:ahLst/>
              <a:cxnLst/>
              <a:rect l="l" t="t" r="r" b="b"/>
              <a:pathLst>
                <a:path w="36306" h="35825" extrusionOk="0">
                  <a:moveTo>
                    <a:pt x="12164" y="0"/>
                  </a:moveTo>
                  <a:cubicBezTo>
                    <a:pt x="6211" y="2514"/>
                    <a:pt x="2218" y="6618"/>
                    <a:pt x="0" y="12681"/>
                  </a:cubicBezTo>
                  <a:cubicBezTo>
                    <a:pt x="7172" y="20778"/>
                    <a:pt x="15861" y="29022"/>
                    <a:pt x="24290" y="35825"/>
                  </a:cubicBezTo>
                  <a:cubicBezTo>
                    <a:pt x="28985" y="32276"/>
                    <a:pt x="32904" y="28172"/>
                    <a:pt x="36305" y="23292"/>
                  </a:cubicBezTo>
                  <a:cubicBezTo>
                    <a:pt x="29170" y="15158"/>
                    <a:pt x="20519" y="6840"/>
                    <a:pt x="12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rot="-2652023">
              <a:off x="2155986" y="2507502"/>
              <a:ext cx="917607" cy="912669"/>
            </a:xfrm>
            <a:custGeom>
              <a:avLst/>
              <a:gdLst/>
              <a:ahLst/>
              <a:cxnLst/>
              <a:rect l="l" t="t" r="r" b="b"/>
              <a:pathLst>
                <a:path w="20816" h="20704" extrusionOk="0">
                  <a:moveTo>
                    <a:pt x="5731" y="0"/>
                  </a:moveTo>
                  <a:cubicBezTo>
                    <a:pt x="2626" y="888"/>
                    <a:pt x="777" y="2847"/>
                    <a:pt x="1" y="6026"/>
                  </a:cubicBezTo>
                  <a:cubicBezTo>
                    <a:pt x="4548" y="11091"/>
                    <a:pt x="10020" y="16304"/>
                    <a:pt x="15196" y="20704"/>
                  </a:cubicBezTo>
                  <a:cubicBezTo>
                    <a:pt x="17488" y="19077"/>
                    <a:pt x="19337" y="17155"/>
                    <a:pt x="20815" y="14752"/>
                  </a:cubicBezTo>
                  <a:cubicBezTo>
                    <a:pt x="16268" y="9687"/>
                    <a:pt x="10833" y="4437"/>
                    <a:pt x="5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rot="-2652023">
              <a:off x="2460086" y="2310517"/>
              <a:ext cx="1320117" cy="1310331"/>
            </a:xfrm>
            <a:custGeom>
              <a:avLst/>
              <a:gdLst/>
              <a:ahLst/>
              <a:cxnLst/>
              <a:rect l="l" t="t" r="r" b="b"/>
              <a:pathLst>
                <a:path w="29947" h="29725" extrusionOk="0">
                  <a:moveTo>
                    <a:pt x="12163" y="0"/>
                  </a:moveTo>
                  <a:cubicBezTo>
                    <a:pt x="6618" y="2884"/>
                    <a:pt x="2699" y="7025"/>
                    <a:pt x="0" y="12644"/>
                  </a:cubicBezTo>
                  <a:cubicBezTo>
                    <a:pt x="5324" y="19003"/>
                    <a:pt x="11350" y="24734"/>
                    <a:pt x="17931" y="29725"/>
                  </a:cubicBezTo>
                  <a:cubicBezTo>
                    <a:pt x="22478" y="26028"/>
                    <a:pt x="26434" y="21887"/>
                    <a:pt x="29946" y="17192"/>
                  </a:cubicBezTo>
                  <a:cubicBezTo>
                    <a:pt x="24659" y="10796"/>
                    <a:pt x="18670" y="5065"/>
                    <a:pt x="12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rot="-2652023">
              <a:off x="2726675" y="2518519"/>
              <a:ext cx="896403" cy="894728"/>
            </a:xfrm>
            <a:custGeom>
              <a:avLst/>
              <a:gdLst/>
              <a:ahLst/>
              <a:cxnLst/>
              <a:rect l="l" t="t" r="r" b="b"/>
              <a:pathLst>
                <a:path w="20335" h="20297" extrusionOk="0">
                  <a:moveTo>
                    <a:pt x="9650" y="0"/>
                  </a:moveTo>
                  <a:cubicBezTo>
                    <a:pt x="8837" y="518"/>
                    <a:pt x="7986" y="1072"/>
                    <a:pt x="7247" y="1664"/>
                  </a:cubicBezTo>
                  <a:cubicBezTo>
                    <a:pt x="7062" y="1812"/>
                    <a:pt x="6877" y="1959"/>
                    <a:pt x="6692" y="2144"/>
                  </a:cubicBezTo>
                  <a:cubicBezTo>
                    <a:pt x="6581" y="2218"/>
                    <a:pt x="6433" y="2329"/>
                    <a:pt x="6323" y="2403"/>
                  </a:cubicBezTo>
                  <a:cubicBezTo>
                    <a:pt x="4807" y="3660"/>
                    <a:pt x="3476" y="5028"/>
                    <a:pt x="2256" y="6655"/>
                  </a:cubicBezTo>
                  <a:cubicBezTo>
                    <a:pt x="2182" y="6766"/>
                    <a:pt x="2071" y="6877"/>
                    <a:pt x="1997" y="7024"/>
                  </a:cubicBezTo>
                  <a:cubicBezTo>
                    <a:pt x="1849" y="7209"/>
                    <a:pt x="1664" y="7394"/>
                    <a:pt x="1590" y="7579"/>
                  </a:cubicBezTo>
                  <a:cubicBezTo>
                    <a:pt x="1036" y="8355"/>
                    <a:pt x="481" y="9206"/>
                    <a:pt x="1" y="10093"/>
                  </a:cubicBezTo>
                  <a:cubicBezTo>
                    <a:pt x="3106" y="14012"/>
                    <a:pt x="6692" y="17413"/>
                    <a:pt x="10759" y="20297"/>
                  </a:cubicBezTo>
                  <a:cubicBezTo>
                    <a:pt x="11461" y="19705"/>
                    <a:pt x="12164" y="19040"/>
                    <a:pt x="12866" y="18411"/>
                  </a:cubicBezTo>
                  <a:cubicBezTo>
                    <a:pt x="13051" y="18264"/>
                    <a:pt x="13236" y="18116"/>
                    <a:pt x="13347" y="17931"/>
                  </a:cubicBezTo>
                  <a:cubicBezTo>
                    <a:pt x="13458" y="17857"/>
                    <a:pt x="13606" y="17746"/>
                    <a:pt x="13680" y="17598"/>
                  </a:cubicBezTo>
                  <a:cubicBezTo>
                    <a:pt x="15122" y="16267"/>
                    <a:pt x="16489" y="14825"/>
                    <a:pt x="17746" y="13346"/>
                  </a:cubicBezTo>
                  <a:cubicBezTo>
                    <a:pt x="17894" y="13272"/>
                    <a:pt x="17968" y="13125"/>
                    <a:pt x="18079" y="13051"/>
                  </a:cubicBezTo>
                  <a:cubicBezTo>
                    <a:pt x="18227" y="12829"/>
                    <a:pt x="18412" y="12681"/>
                    <a:pt x="18523" y="12459"/>
                  </a:cubicBezTo>
                  <a:cubicBezTo>
                    <a:pt x="19151" y="11794"/>
                    <a:pt x="19780" y="11091"/>
                    <a:pt x="20334" y="10352"/>
                  </a:cubicBezTo>
                  <a:cubicBezTo>
                    <a:pt x="17303" y="6396"/>
                    <a:pt x="13717" y="2921"/>
                    <a:pt x="9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rot="-2652023">
              <a:off x="2578509" y="3220584"/>
              <a:ext cx="262419" cy="167908"/>
            </a:xfrm>
            <a:custGeom>
              <a:avLst/>
              <a:gdLst/>
              <a:ahLst/>
              <a:cxnLst/>
              <a:rect l="l" t="t" r="r" b="b"/>
              <a:pathLst>
                <a:path w="5953" h="3809" extrusionOk="0">
                  <a:moveTo>
                    <a:pt x="370" y="1"/>
                  </a:moveTo>
                  <a:cubicBezTo>
                    <a:pt x="222" y="223"/>
                    <a:pt x="148" y="445"/>
                    <a:pt x="0" y="666"/>
                  </a:cubicBezTo>
                  <a:cubicBezTo>
                    <a:pt x="296" y="999"/>
                    <a:pt x="518" y="1295"/>
                    <a:pt x="776" y="1591"/>
                  </a:cubicBezTo>
                  <a:lnTo>
                    <a:pt x="5804" y="3809"/>
                  </a:lnTo>
                  <a:lnTo>
                    <a:pt x="5694" y="3698"/>
                  </a:lnTo>
                  <a:cubicBezTo>
                    <a:pt x="5767" y="3513"/>
                    <a:pt x="5878" y="3365"/>
                    <a:pt x="5952" y="3217"/>
                  </a:cubicBez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rot="-2652023">
              <a:off x="3148126" y="3290007"/>
              <a:ext cx="91337" cy="105973"/>
            </a:xfrm>
            <a:custGeom>
              <a:avLst/>
              <a:gdLst/>
              <a:ahLst/>
              <a:cxnLst/>
              <a:rect l="l" t="t" r="r" b="b"/>
              <a:pathLst>
                <a:path w="2072" h="2404" extrusionOk="0">
                  <a:moveTo>
                    <a:pt x="1332" y="1"/>
                  </a:moveTo>
                  <a:lnTo>
                    <a:pt x="1" y="1406"/>
                  </a:lnTo>
                  <a:cubicBezTo>
                    <a:pt x="370" y="1738"/>
                    <a:pt x="740" y="2108"/>
                    <a:pt x="1110" y="2404"/>
                  </a:cubicBezTo>
                  <a:lnTo>
                    <a:pt x="2071" y="703"/>
                  </a:lnTo>
                  <a:cubicBezTo>
                    <a:pt x="1849" y="481"/>
                    <a:pt x="1554" y="260"/>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rot="-2652023">
              <a:off x="2617294" y="2504781"/>
              <a:ext cx="179325" cy="259157"/>
            </a:xfrm>
            <a:custGeom>
              <a:avLst/>
              <a:gdLst/>
              <a:ahLst/>
              <a:cxnLst/>
              <a:rect l="l" t="t" r="r" b="b"/>
              <a:pathLst>
                <a:path w="4068" h="5879" extrusionOk="0">
                  <a:moveTo>
                    <a:pt x="703" y="0"/>
                  </a:moveTo>
                  <a:cubicBezTo>
                    <a:pt x="482" y="111"/>
                    <a:pt x="260" y="259"/>
                    <a:pt x="1" y="370"/>
                  </a:cubicBezTo>
                  <a:lnTo>
                    <a:pt x="3476" y="5879"/>
                  </a:lnTo>
                  <a:cubicBezTo>
                    <a:pt x="3624" y="5768"/>
                    <a:pt x="3809" y="5620"/>
                    <a:pt x="3957" y="5546"/>
                  </a:cubicBezTo>
                  <a:lnTo>
                    <a:pt x="4068" y="5657"/>
                  </a:lnTo>
                  <a:lnTo>
                    <a:pt x="1628" y="740"/>
                  </a:lnTo>
                  <a:cubicBezTo>
                    <a:pt x="1295" y="518"/>
                    <a:pt x="999" y="222"/>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rot="-2652023">
              <a:off x="3486057" y="2571567"/>
              <a:ext cx="192373" cy="130394"/>
            </a:xfrm>
            <a:custGeom>
              <a:avLst/>
              <a:gdLst/>
              <a:ahLst/>
              <a:cxnLst/>
              <a:rect l="l" t="t" r="r" b="b"/>
              <a:pathLst>
                <a:path w="4364" h="2958" extrusionOk="0">
                  <a:moveTo>
                    <a:pt x="1" y="0"/>
                  </a:moveTo>
                  <a:lnTo>
                    <a:pt x="1" y="0"/>
                  </a:lnTo>
                  <a:cubicBezTo>
                    <a:pt x="149" y="185"/>
                    <a:pt x="334" y="407"/>
                    <a:pt x="481" y="592"/>
                  </a:cubicBezTo>
                  <a:cubicBezTo>
                    <a:pt x="371" y="740"/>
                    <a:pt x="297" y="814"/>
                    <a:pt x="149" y="962"/>
                  </a:cubicBezTo>
                  <a:lnTo>
                    <a:pt x="3513" y="2958"/>
                  </a:lnTo>
                  <a:cubicBezTo>
                    <a:pt x="3809" y="2588"/>
                    <a:pt x="4068" y="2255"/>
                    <a:pt x="4363" y="1886"/>
                  </a:cubicBezTo>
                  <a:cubicBezTo>
                    <a:pt x="4031" y="1479"/>
                    <a:pt x="3661" y="1072"/>
                    <a:pt x="3328" y="70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rot="-2652023">
              <a:off x="3518246" y="3196346"/>
              <a:ext cx="138549" cy="189067"/>
            </a:xfrm>
            <a:custGeom>
              <a:avLst/>
              <a:gdLst/>
              <a:ahLst/>
              <a:cxnLst/>
              <a:rect l="l" t="t" r="r" b="b"/>
              <a:pathLst>
                <a:path w="3143" h="4289" extrusionOk="0">
                  <a:moveTo>
                    <a:pt x="0" y="0"/>
                  </a:moveTo>
                  <a:lnTo>
                    <a:pt x="851" y="3328"/>
                  </a:lnTo>
                  <a:lnTo>
                    <a:pt x="2071" y="4289"/>
                  </a:lnTo>
                  <a:cubicBezTo>
                    <a:pt x="2441" y="4030"/>
                    <a:pt x="2773" y="3697"/>
                    <a:pt x="3143" y="3439"/>
                  </a:cubicBezTo>
                  <a:lnTo>
                    <a:pt x="1036" y="148"/>
                  </a:lnTo>
                  <a:cubicBezTo>
                    <a:pt x="851" y="296"/>
                    <a:pt x="740" y="370"/>
                    <a:pt x="592" y="481"/>
                  </a:cubicBezTo>
                  <a:cubicBezTo>
                    <a:pt x="370" y="333"/>
                    <a:pt x="185" y="1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rot="-2652023">
              <a:off x="3136008" y="2542737"/>
              <a:ext cx="104342" cy="92924"/>
            </a:xfrm>
            <a:custGeom>
              <a:avLst/>
              <a:gdLst/>
              <a:ahLst/>
              <a:cxnLst/>
              <a:rect l="l" t="t" r="r" b="b"/>
              <a:pathLst>
                <a:path w="2367" h="2108" extrusionOk="0">
                  <a:moveTo>
                    <a:pt x="1294" y="0"/>
                  </a:moveTo>
                  <a:lnTo>
                    <a:pt x="1" y="1405"/>
                  </a:lnTo>
                  <a:lnTo>
                    <a:pt x="703" y="2108"/>
                  </a:lnTo>
                  <a:lnTo>
                    <a:pt x="2367" y="1073"/>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rot="-2652023">
              <a:off x="2583283" y="2545147"/>
              <a:ext cx="66872" cy="65241"/>
            </a:xfrm>
            <a:custGeom>
              <a:avLst/>
              <a:gdLst/>
              <a:ahLst/>
              <a:cxnLst/>
              <a:rect l="l" t="t" r="r" b="b"/>
              <a:pathLst>
                <a:path w="1517" h="1480" extrusionOk="0">
                  <a:moveTo>
                    <a:pt x="1110" y="1"/>
                  </a:moveTo>
                  <a:lnTo>
                    <a:pt x="0" y="148"/>
                  </a:lnTo>
                  <a:lnTo>
                    <a:pt x="1516" y="1479"/>
                  </a:lnTo>
                  <a:lnTo>
                    <a:pt x="1405" y="592"/>
                  </a:lnTo>
                  <a:lnTo>
                    <a:pt x="1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rot="-2652023">
              <a:off x="2591073" y="3325587"/>
              <a:ext cx="65197" cy="68503"/>
            </a:xfrm>
            <a:custGeom>
              <a:avLst/>
              <a:gdLst/>
              <a:ahLst/>
              <a:cxnLst/>
              <a:rect l="l" t="t" r="r" b="b"/>
              <a:pathLst>
                <a:path w="1479" h="1554" extrusionOk="0">
                  <a:moveTo>
                    <a:pt x="37" y="0"/>
                  </a:moveTo>
                  <a:lnTo>
                    <a:pt x="0" y="1183"/>
                  </a:lnTo>
                  <a:lnTo>
                    <a:pt x="555" y="1405"/>
                  </a:lnTo>
                  <a:lnTo>
                    <a:pt x="1479" y="1553"/>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rot="-2652023">
              <a:off x="3708371" y="2828521"/>
              <a:ext cx="249415" cy="260788"/>
            </a:xfrm>
            <a:custGeom>
              <a:avLst/>
              <a:gdLst/>
              <a:ahLst/>
              <a:cxnLst/>
              <a:rect l="l" t="t" r="r" b="b"/>
              <a:pathLst>
                <a:path w="5658" h="5916" extrusionOk="0">
                  <a:moveTo>
                    <a:pt x="5177" y="1"/>
                  </a:moveTo>
                  <a:lnTo>
                    <a:pt x="1" y="5435"/>
                  </a:lnTo>
                  <a:lnTo>
                    <a:pt x="481" y="5916"/>
                  </a:lnTo>
                  <a:lnTo>
                    <a:pt x="5657" y="481"/>
                  </a:lnTo>
                  <a:lnTo>
                    <a:pt x="5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rot="-2652023">
              <a:off x="2061143" y="3229940"/>
              <a:ext cx="100595" cy="174432"/>
            </a:xfrm>
            <a:custGeom>
              <a:avLst/>
              <a:gdLst/>
              <a:ahLst/>
              <a:cxnLst/>
              <a:rect l="l" t="t" r="r" b="b"/>
              <a:pathLst>
                <a:path w="2282" h="3957" extrusionOk="0">
                  <a:moveTo>
                    <a:pt x="1665" y="1"/>
                  </a:moveTo>
                  <a:cubicBezTo>
                    <a:pt x="1641" y="1"/>
                    <a:pt x="1615" y="6"/>
                    <a:pt x="1587" y="15"/>
                  </a:cubicBezTo>
                  <a:cubicBezTo>
                    <a:pt x="1254" y="126"/>
                    <a:pt x="256" y="2529"/>
                    <a:pt x="145" y="2788"/>
                  </a:cubicBezTo>
                  <a:cubicBezTo>
                    <a:pt x="0" y="3281"/>
                    <a:pt x="379" y="3957"/>
                    <a:pt x="763" y="3957"/>
                  </a:cubicBezTo>
                  <a:cubicBezTo>
                    <a:pt x="868" y="3957"/>
                    <a:pt x="974" y="3906"/>
                    <a:pt x="1070" y="3786"/>
                  </a:cubicBezTo>
                  <a:cubicBezTo>
                    <a:pt x="1710" y="3075"/>
                    <a:pt x="2282"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rot="-2652023">
              <a:off x="2013353" y="2582608"/>
              <a:ext cx="187568" cy="81684"/>
            </a:xfrm>
            <a:custGeom>
              <a:avLst/>
              <a:gdLst/>
              <a:ahLst/>
              <a:cxnLst/>
              <a:rect l="l" t="t" r="r" b="b"/>
              <a:pathLst>
                <a:path w="4255" h="1853" extrusionOk="0">
                  <a:moveTo>
                    <a:pt x="3042" y="1"/>
                  </a:moveTo>
                  <a:cubicBezTo>
                    <a:pt x="2958" y="1"/>
                    <a:pt x="2877" y="12"/>
                    <a:pt x="2800" y="35"/>
                  </a:cubicBezTo>
                  <a:cubicBezTo>
                    <a:pt x="2505" y="109"/>
                    <a:pt x="212" y="1219"/>
                    <a:pt x="65" y="1551"/>
                  </a:cubicBezTo>
                  <a:cubicBezTo>
                    <a:pt x="0" y="1766"/>
                    <a:pt x="231" y="1853"/>
                    <a:pt x="609" y="1853"/>
                  </a:cubicBezTo>
                  <a:cubicBezTo>
                    <a:pt x="1534" y="1853"/>
                    <a:pt x="3337" y="1332"/>
                    <a:pt x="3836" y="886"/>
                  </a:cubicBezTo>
                  <a:cubicBezTo>
                    <a:pt x="4254" y="499"/>
                    <a:pt x="3607" y="1"/>
                    <a:pt x="3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rot="-2652023">
              <a:off x="1888915" y="2781699"/>
              <a:ext cx="378134" cy="384614"/>
            </a:xfrm>
            <a:custGeom>
              <a:avLst/>
              <a:gdLst/>
              <a:ahLst/>
              <a:cxnLst/>
              <a:rect l="l" t="t" r="r" b="b"/>
              <a:pathLst>
                <a:path w="8578" h="8725" extrusionOk="0">
                  <a:moveTo>
                    <a:pt x="7730" y="1"/>
                  </a:moveTo>
                  <a:cubicBezTo>
                    <a:pt x="7564" y="1"/>
                    <a:pt x="7393" y="51"/>
                    <a:pt x="7246" y="154"/>
                  </a:cubicBezTo>
                  <a:cubicBezTo>
                    <a:pt x="4474" y="2150"/>
                    <a:pt x="2070" y="4627"/>
                    <a:pt x="222" y="7511"/>
                  </a:cubicBezTo>
                  <a:cubicBezTo>
                    <a:pt x="0" y="7881"/>
                    <a:pt x="74" y="8398"/>
                    <a:pt x="444" y="8620"/>
                  </a:cubicBezTo>
                  <a:cubicBezTo>
                    <a:pt x="562" y="8691"/>
                    <a:pt x="692" y="8724"/>
                    <a:pt x="821" y="8724"/>
                  </a:cubicBezTo>
                  <a:cubicBezTo>
                    <a:pt x="1095" y="8724"/>
                    <a:pt x="1365" y="8576"/>
                    <a:pt x="1516" y="8324"/>
                  </a:cubicBezTo>
                  <a:cubicBezTo>
                    <a:pt x="3254" y="5663"/>
                    <a:pt x="5546" y="3296"/>
                    <a:pt x="8134" y="1448"/>
                  </a:cubicBezTo>
                  <a:cubicBezTo>
                    <a:pt x="8503" y="1226"/>
                    <a:pt x="8577" y="709"/>
                    <a:pt x="8355" y="339"/>
                  </a:cubicBezTo>
                  <a:cubicBezTo>
                    <a:pt x="8222" y="116"/>
                    <a:pt x="7981" y="1"/>
                    <a:pt x="7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rot="-2652023">
              <a:off x="2032003" y="2953854"/>
              <a:ext cx="45669" cy="39497"/>
            </a:xfrm>
            <a:custGeom>
              <a:avLst/>
              <a:gdLst/>
              <a:ahLst/>
              <a:cxnLst/>
              <a:rect l="l" t="t" r="r" b="b"/>
              <a:pathLst>
                <a:path w="1036" h="896" extrusionOk="0">
                  <a:moveTo>
                    <a:pt x="678" y="1"/>
                  </a:moveTo>
                  <a:cubicBezTo>
                    <a:pt x="551" y="1"/>
                    <a:pt x="410" y="76"/>
                    <a:pt x="296" y="235"/>
                  </a:cubicBezTo>
                  <a:cubicBezTo>
                    <a:pt x="111" y="457"/>
                    <a:pt x="0" y="716"/>
                    <a:pt x="148" y="827"/>
                  </a:cubicBezTo>
                  <a:cubicBezTo>
                    <a:pt x="196" y="874"/>
                    <a:pt x="255" y="895"/>
                    <a:pt x="320" y="895"/>
                  </a:cubicBezTo>
                  <a:cubicBezTo>
                    <a:pt x="456" y="895"/>
                    <a:pt x="615" y="804"/>
                    <a:pt x="740" y="679"/>
                  </a:cubicBezTo>
                  <a:cubicBezTo>
                    <a:pt x="925" y="457"/>
                    <a:pt x="1036" y="161"/>
                    <a:pt x="888" y="87"/>
                  </a:cubicBezTo>
                  <a:cubicBezTo>
                    <a:pt x="831" y="30"/>
                    <a:pt x="757" y="1"/>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rot="-2652023">
              <a:off x="2026076" y="2975037"/>
              <a:ext cx="133700" cy="192373"/>
            </a:xfrm>
            <a:custGeom>
              <a:avLst/>
              <a:gdLst/>
              <a:ahLst/>
              <a:cxnLst/>
              <a:rect l="l" t="t" r="r" b="b"/>
              <a:pathLst>
                <a:path w="3033" h="4364" extrusionOk="0">
                  <a:moveTo>
                    <a:pt x="2441" y="1"/>
                  </a:moveTo>
                  <a:cubicBezTo>
                    <a:pt x="2626" y="260"/>
                    <a:pt x="1" y="4363"/>
                    <a:pt x="1" y="4363"/>
                  </a:cubicBezTo>
                  <a:cubicBezTo>
                    <a:pt x="1" y="4363"/>
                    <a:pt x="1332" y="2330"/>
                    <a:pt x="3033" y="555"/>
                  </a:cubicBezTo>
                  <a:cubicBezTo>
                    <a:pt x="2811" y="334"/>
                    <a:pt x="2441"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rot="-2652023">
              <a:off x="1996491" y="2805162"/>
              <a:ext cx="189111" cy="140224"/>
            </a:xfrm>
            <a:custGeom>
              <a:avLst/>
              <a:gdLst/>
              <a:ahLst/>
              <a:cxnLst/>
              <a:rect l="l" t="t" r="r" b="b"/>
              <a:pathLst>
                <a:path w="4290" h="3181" extrusionOk="0">
                  <a:moveTo>
                    <a:pt x="4290" y="1"/>
                  </a:moveTo>
                  <a:cubicBezTo>
                    <a:pt x="4289" y="1"/>
                    <a:pt x="4228" y="43"/>
                    <a:pt x="4118" y="122"/>
                  </a:cubicBezTo>
                  <a:lnTo>
                    <a:pt x="4118" y="122"/>
                  </a:lnTo>
                  <a:cubicBezTo>
                    <a:pt x="4227" y="45"/>
                    <a:pt x="4289" y="1"/>
                    <a:pt x="4290" y="1"/>
                  </a:cubicBezTo>
                  <a:close/>
                  <a:moveTo>
                    <a:pt x="4118" y="122"/>
                  </a:moveTo>
                  <a:cubicBezTo>
                    <a:pt x="3383" y="639"/>
                    <a:pt x="512" y="2635"/>
                    <a:pt x="44" y="2635"/>
                  </a:cubicBezTo>
                  <a:cubicBezTo>
                    <a:pt x="26" y="2635"/>
                    <a:pt x="12" y="2632"/>
                    <a:pt x="1" y="2626"/>
                  </a:cubicBezTo>
                  <a:lnTo>
                    <a:pt x="1" y="2626"/>
                  </a:lnTo>
                  <a:cubicBezTo>
                    <a:pt x="1" y="2626"/>
                    <a:pt x="371" y="2996"/>
                    <a:pt x="593" y="3180"/>
                  </a:cubicBezTo>
                  <a:cubicBezTo>
                    <a:pt x="1995" y="1686"/>
                    <a:pt x="3599" y="494"/>
                    <a:pt x="4118" y="1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rot="-2652023">
              <a:off x="2431815" y="3172671"/>
              <a:ext cx="70134" cy="133700"/>
            </a:xfrm>
            <a:custGeom>
              <a:avLst/>
              <a:gdLst/>
              <a:ahLst/>
              <a:cxnLst/>
              <a:rect l="l" t="t" r="r" b="b"/>
              <a:pathLst>
                <a:path w="1591" h="3033" extrusionOk="0">
                  <a:moveTo>
                    <a:pt x="1590" y="1"/>
                  </a:moveTo>
                  <a:lnTo>
                    <a:pt x="1" y="2515"/>
                  </a:lnTo>
                  <a:lnTo>
                    <a:pt x="555" y="3032"/>
                  </a:lnTo>
                  <a:lnTo>
                    <a:pt x="1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rot="-2652023">
              <a:off x="2385741" y="3172050"/>
              <a:ext cx="70090" cy="133656"/>
            </a:xfrm>
            <a:custGeom>
              <a:avLst/>
              <a:gdLst/>
              <a:ahLst/>
              <a:cxnLst/>
              <a:rect l="l" t="t" r="r" b="b"/>
              <a:pathLst>
                <a:path w="1590" h="3032" extrusionOk="0">
                  <a:moveTo>
                    <a:pt x="1590" y="0"/>
                  </a:moveTo>
                  <a:lnTo>
                    <a:pt x="0" y="2514"/>
                  </a:lnTo>
                  <a:lnTo>
                    <a:pt x="518" y="3032"/>
                  </a:lnTo>
                  <a:lnTo>
                    <a:pt x="1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rot="-2652023">
              <a:off x="2338685" y="3173091"/>
              <a:ext cx="68503" cy="133700"/>
            </a:xfrm>
            <a:custGeom>
              <a:avLst/>
              <a:gdLst/>
              <a:ahLst/>
              <a:cxnLst/>
              <a:rect l="l" t="t" r="r" b="b"/>
              <a:pathLst>
                <a:path w="1554" h="3033" extrusionOk="0">
                  <a:moveTo>
                    <a:pt x="1554" y="1"/>
                  </a:moveTo>
                  <a:lnTo>
                    <a:pt x="1" y="2515"/>
                  </a:lnTo>
                  <a:lnTo>
                    <a:pt x="518" y="3032"/>
                  </a:lnTo>
                  <a:lnTo>
                    <a:pt x="1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rot="-2652023">
              <a:off x="2398776" y="2664072"/>
              <a:ext cx="130438" cy="76658"/>
            </a:xfrm>
            <a:custGeom>
              <a:avLst/>
              <a:gdLst/>
              <a:ahLst/>
              <a:cxnLst/>
              <a:rect l="l" t="t" r="r" b="b"/>
              <a:pathLst>
                <a:path w="2959" h="1739" extrusionOk="0">
                  <a:moveTo>
                    <a:pt x="2441" y="1"/>
                  </a:moveTo>
                  <a:lnTo>
                    <a:pt x="0" y="1739"/>
                  </a:lnTo>
                  <a:lnTo>
                    <a:pt x="2958" y="519"/>
                  </a:lnTo>
                  <a:lnTo>
                    <a:pt x="2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rot="-2652023">
              <a:off x="2352717" y="2663445"/>
              <a:ext cx="130394" cy="76658"/>
            </a:xfrm>
            <a:custGeom>
              <a:avLst/>
              <a:gdLst/>
              <a:ahLst/>
              <a:cxnLst/>
              <a:rect l="l" t="t" r="r" b="b"/>
              <a:pathLst>
                <a:path w="2958" h="1739" extrusionOk="0">
                  <a:moveTo>
                    <a:pt x="2403" y="1"/>
                  </a:moveTo>
                  <a:lnTo>
                    <a:pt x="0" y="1738"/>
                  </a:lnTo>
                  <a:lnTo>
                    <a:pt x="2958" y="518"/>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rot="-2652023">
              <a:off x="2305430" y="2663961"/>
              <a:ext cx="130438" cy="76614"/>
            </a:xfrm>
            <a:custGeom>
              <a:avLst/>
              <a:gdLst/>
              <a:ahLst/>
              <a:cxnLst/>
              <a:rect l="l" t="t" r="r" b="b"/>
              <a:pathLst>
                <a:path w="2959" h="1738" extrusionOk="0">
                  <a:moveTo>
                    <a:pt x="2441" y="0"/>
                  </a:moveTo>
                  <a:lnTo>
                    <a:pt x="1" y="1738"/>
                  </a:lnTo>
                  <a:lnTo>
                    <a:pt x="2958" y="518"/>
                  </a:lnTo>
                  <a:lnTo>
                    <a:pt x="2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rot="-2652023">
              <a:off x="3709209" y="3176611"/>
              <a:ext cx="187436" cy="171170"/>
            </a:xfrm>
            <a:custGeom>
              <a:avLst/>
              <a:gdLst/>
              <a:ahLst/>
              <a:cxnLst/>
              <a:rect l="l" t="t" r="r" b="b"/>
              <a:pathLst>
                <a:path w="4252" h="3883" extrusionOk="0">
                  <a:moveTo>
                    <a:pt x="3512" y="0"/>
                  </a:moveTo>
                  <a:lnTo>
                    <a:pt x="0" y="2995"/>
                  </a:lnTo>
                  <a:lnTo>
                    <a:pt x="777" y="3882"/>
                  </a:lnTo>
                  <a:lnTo>
                    <a:pt x="4252" y="888"/>
                  </a:lnTo>
                  <a:lnTo>
                    <a:pt x="3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rot="-2652023">
              <a:off x="3717329" y="2557709"/>
              <a:ext cx="166277" cy="190698"/>
            </a:xfrm>
            <a:custGeom>
              <a:avLst/>
              <a:gdLst/>
              <a:ahLst/>
              <a:cxnLst/>
              <a:rect l="l" t="t" r="r" b="b"/>
              <a:pathLst>
                <a:path w="3772" h="4326" extrusionOk="0">
                  <a:moveTo>
                    <a:pt x="2847" y="0"/>
                  </a:moveTo>
                  <a:lnTo>
                    <a:pt x="0" y="3623"/>
                  </a:lnTo>
                  <a:lnTo>
                    <a:pt x="888" y="4326"/>
                  </a:lnTo>
                  <a:lnTo>
                    <a:pt x="3771" y="703"/>
                  </a:lnTo>
                  <a:lnTo>
                    <a:pt x="2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rot="-2652023">
              <a:off x="2006892" y="3393502"/>
              <a:ext cx="61979" cy="60348"/>
            </a:xfrm>
            <a:custGeom>
              <a:avLst/>
              <a:gdLst/>
              <a:ahLst/>
              <a:cxnLst/>
              <a:rect l="l" t="t" r="r" b="b"/>
              <a:pathLst>
                <a:path w="1406" h="1369" extrusionOk="0">
                  <a:moveTo>
                    <a:pt x="370" y="1"/>
                  </a:moveTo>
                  <a:lnTo>
                    <a:pt x="0" y="371"/>
                  </a:lnTo>
                  <a:lnTo>
                    <a:pt x="1036" y="1369"/>
                  </a:lnTo>
                  <a:lnTo>
                    <a:pt x="1405" y="999"/>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rot="-2652023">
              <a:off x="1999408" y="2486643"/>
              <a:ext cx="61935" cy="58717"/>
            </a:xfrm>
            <a:custGeom>
              <a:avLst/>
              <a:gdLst/>
              <a:ahLst/>
              <a:cxnLst/>
              <a:rect l="l" t="t" r="r" b="b"/>
              <a:pathLst>
                <a:path w="1405" h="1332" extrusionOk="0">
                  <a:moveTo>
                    <a:pt x="370" y="1"/>
                  </a:moveTo>
                  <a:lnTo>
                    <a:pt x="0" y="370"/>
                  </a:lnTo>
                  <a:lnTo>
                    <a:pt x="1035" y="1332"/>
                  </a:lnTo>
                  <a:lnTo>
                    <a:pt x="1405" y="962"/>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rot="-2652023">
              <a:off x="3648794" y="3383243"/>
              <a:ext cx="61935" cy="58717"/>
            </a:xfrm>
            <a:custGeom>
              <a:avLst/>
              <a:gdLst/>
              <a:ahLst/>
              <a:cxnLst/>
              <a:rect l="l" t="t" r="r" b="b"/>
              <a:pathLst>
                <a:path w="1405" h="1332" extrusionOk="0">
                  <a:moveTo>
                    <a:pt x="370" y="0"/>
                  </a:moveTo>
                  <a:lnTo>
                    <a:pt x="0" y="333"/>
                  </a:lnTo>
                  <a:lnTo>
                    <a:pt x="1035" y="1331"/>
                  </a:lnTo>
                  <a:lnTo>
                    <a:pt x="1405" y="962"/>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rot="-2652023">
              <a:off x="3642434" y="2473616"/>
              <a:ext cx="61979" cy="60348"/>
            </a:xfrm>
            <a:custGeom>
              <a:avLst/>
              <a:gdLst/>
              <a:ahLst/>
              <a:cxnLst/>
              <a:rect l="l" t="t" r="r" b="b"/>
              <a:pathLst>
                <a:path w="1406" h="1369" extrusionOk="0">
                  <a:moveTo>
                    <a:pt x="371" y="0"/>
                  </a:moveTo>
                  <a:lnTo>
                    <a:pt x="1" y="370"/>
                  </a:lnTo>
                  <a:lnTo>
                    <a:pt x="1036" y="1368"/>
                  </a:lnTo>
                  <a:lnTo>
                    <a:pt x="1406" y="998"/>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rot="-2652023">
              <a:off x="1872414" y="1992233"/>
              <a:ext cx="1976892" cy="1944316"/>
            </a:xfrm>
            <a:custGeom>
              <a:avLst/>
              <a:gdLst/>
              <a:ahLst/>
              <a:cxnLst/>
              <a:rect l="l" t="t" r="r" b="b"/>
              <a:pathLst>
                <a:path w="44846" h="44107" extrusionOk="0">
                  <a:moveTo>
                    <a:pt x="13790" y="0"/>
                  </a:moveTo>
                  <a:cubicBezTo>
                    <a:pt x="12385" y="592"/>
                    <a:pt x="11054" y="1294"/>
                    <a:pt x="9871" y="2034"/>
                  </a:cubicBezTo>
                  <a:cubicBezTo>
                    <a:pt x="6470" y="4141"/>
                    <a:pt x="3845" y="6877"/>
                    <a:pt x="1849" y="10352"/>
                  </a:cubicBezTo>
                  <a:cubicBezTo>
                    <a:pt x="1183" y="11572"/>
                    <a:pt x="518" y="12903"/>
                    <a:pt x="0" y="14308"/>
                  </a:cubicBezTo>
                  <a:cubicBezTo>
                    <a:pt x="7875" y="23218"/>
                    <a:pt x="21961" y="36675"/>
                    <a:pt x="31241" y="44106"/>
                  </a:cubicBezTo>
                  <a:cubicBezTo>
                    <a:pt x="32867" y="42886"/>
                    <a:pt x="34420" y="41592"/>
                    <a:pt x="35936" y="40188"/>
                  </a:cubicBezTo>
                  <a:cubicBezTo>
                    <a:pt x="37784" y="38487"/>
                    <a:pt x="39485" y="36675"/>
                    <a:pt x="41112" y="34790"/>
                  </a:cubicBezTo>
                  <a:cubicBezTo>
                    <a:pt x="42406" y="33274"/>
                    <a:pt x="43626" y="31647"/>
                    <a:pt x="44846" y="29984"/>
                  </a:cubicBezTo>
                  <a:cubicBezTo>
                    <a:pt x="37082" y="20963"/>
                    <a:pt x="23033" y="7468"/>
                    <a:pt x="13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rot="-2652023">
              <a:off x="1920837" y="2035089"/>
              <a:ext cx="1882381" cy="1856328"/>
            </a:xfrm>
            <a:custGeom>
              <a:avLst/>
              <a:gdLst/>
              <a:ahLst/>
              <a:cxnLst/>
              <a:rect l="l" t="t" r="r" b="b"/>
              <a:pathLst>
                <a:path w="42702" h="42111" extrusionOk="0">
                  <a:moveTo>
                    <a:pt x="13790" y="1"/>
                  </a:moveTo>
                  <a:cubicBezTo>
                    <a:pt x="12386" y="666"/>
                    <a:pt x="11166" y="1332"/>
                    <a:pt x="9945" y="2145"/>
                  </a:cubicBezTo>
                  <a:lnTo>
                    <a:pt x="8578" y="3106"/>
                  </a:lnTo>
                  <a:cubicBezTo>
                    <a:pt x="8393" y="3254"/>
                    <a:pt x="8171" y="3365"/>
                    <a:pt x="8023" y="3550"/>
                  </a:cubicBezTo>
                  <a:cubicBezTo>
                    <a:pt x="7875" y="3624"/>
                    <a:pt x="7727" y="3735"/>
                    <a:pt x="7653" y="3846"/>
                  </a:cubicBezTo>
                  <a:cubicBezTo>
                    <a:pt x="6101" y="5103"/>
                    <a:pt x="4770" y="6470"/>
                    <a:pt x="3550" y="8097"/>
                  </a:cubicBezTo>
                  <a:cubicBezTo>
                    <a:pt x="3476" y="8208"/>
                    <a:pt x="3402" y="8319"/>
                    <a:pt x="3291" y="8504"/>
                  </a:cubicBezTo>
                  <a:lnTo>
                    <a:pt x="2884" y="9058"/>
                  </a:lnTo>
                  <a:cubicBezTo>
                    <a:pt x="2551" y="9502"/>
                    <a:pt x="2256" y="9983"/>
                    <a:pt x="1960" y="10500"/>
                  </a:cubicBezTo>
                  <a:cubicBezTo>
                    <a:pt x="1220" y="11720"/>
                    <a:pt x="555" y="13014"/>
                    <a:pt x="0" y="14419"/>
                  </a:cubicBezTo>
                  <a:cubicBezTo>
                    <a:pt x="7173" y="22627"/>
                    <a:pt x="20408" y="35308"/>
                    <a:pt x="29022" y="42110"/>
                  </a:cubicBezTo>
                  <a:cubicBezTo>
                    <a:pt x="30575" y="40890"/>
                    <a:pt x="31980" y="39633"/>
                    <a:pt x="33422" y="38339"/>
                  </a:cubicBezTo>
                  <a:cubicBezTo>
                    <a:pt x="33533" y="38302"/>
                    <a:pt x="33607" y="38228"/>
                    <a:pt x="33718" y="38117"/>
                  </a:cubicBezTo>
                  <a:cubicBezTo>
                    <a:pt x="33792" y="38043"/>
                    <a:pt x="33829" y="37933"/>
                    <a:pt x="33976" y="37896"/>
                  </a:cubicBezTo>
                  <a:lnTo>
                    <a:pt x="34309" y="37563"/>
                  </a:lnTo>
                  <a:cubicBezTo>
                    <a:pt x="35751" y="36232"/>
                    <a:pt x="37119" y="34790"/>
                    <a:pt x="38376" y="33311"/>
                  </a:cubicBezTo>
                  <a:lnTo>
                    <a:pt x="38709" y="32978"/>
                  </a:lnTo>
                  <a:cubicBezTo>
                    <a:pt x="38746" y="32905"/>
                    <a:pt x="38820" y="32794"/>
                    <a:pt x="38931" y="32720"/>
                  </a:cubicBezTo>
                  <a:cubicBezTo>
                    <a:pt x="39004" y="32609"/>
                    <a:pt x="39078" y="32535"/>
                    <a:pt x="39152" y="32424"/>
                  </a:cubicBezTo>
                  <a:cubicBezTo>
                    <a:pt x="40409" y="31019"/>
                    <a:pt x="41592" y="29466"/>
                    <a:pt x="42702" y="27950"/>
                  </a:cubicBezTo>
                  <a:cubicBezTo>
                    <a:pt x="35492" y="19558"/>
                    <a:pt x="22331" y="6840"/>
                    <a:pt x="13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rot="-2652023">
              <a:off x="1917952" y="2175296"/>
              <a:ext cx="1598803" cy="1577643"/>
            </a:xfrm>
            <a:custGeom>
              <a:avLst/>
              <a:gdLst/>
              <a:ahLst/>
              <a:cxnLst/>
              <a:rect l="l" t="t" r="r" b="b"/>
              <a:pathLst>
                <a:path w="36269" h="35789" extrusionOk="0">
                  <a:moveTo>
                    <a:pt x="12164" y="1"/>
                  </a:moveTo>
                  <a:cubicBezTo>
                    <a:pt x="6175" y="2478"/>
                    <a:pt x="2219" y="6619"/>
                    <a:pt x="1" y="12645"/>
                  </a:cubicBezTo>
                  <a:cubicBezTo>
                    <a:pt x="7173" y="20741"/>
                    <a:pt x="15861" y="29023"/>
                    <a:pt x="24253" y="35789"/>
                  </a:cubicBezTo>
                  <a:cubicBezTo>
                    <a:pt x="28986" y="32239"/>
                    <a:pt x="32905" y="28136"/>
                    <a:pt x="36269" y="23292"/>
                  </a:cubicBezTo>
                  <a:cubicBezTo>
                    <a:pt x="29171" y="15159"/>
                    <a:pt x="20519" y="6840"/>
                    <a:pt x="12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rot="-2652023">
              <a:off x="1952974" y="2504083"/>
              <a:ext cx="919194" cy="912714"/>
            </a:xfrm>
            <a:custGeom>
              <a:avLst/>
              <a:gdLst/>
              <a:ahLst/>
              <a:cxnLst/>
              <a:rect l="l" t="t" r="r" b="b"/>
              <a:pathLst>
                <a:path w="20852" h="20705" extrusionOk="0">
                  <a:moveTo>
                    <a:pt x="5731" y="1"/>
                  </a:moveTo>
                  <a:cubicBezTo>
                    <a:pt x="2625" y="888"/>
                    <a:pt x="777" y="2885"/>
                    <a:pt x="0" y="6064"/>
                  </a:cubicBezTo>
                  <a:cubicBezTo>
                    <a:pt x="4585" y="11092"/>
                    <a:pt x="10020" y="16342"/>
                    <a:pt x="15195" y="20704"/>
                  </a:cubicBezTo>
                  <a:cubicBezTo>
                    <a:pt x="17525" y="19115"/>
                    <a:pt x="19373" y="17155"/>
                    <a:pt x="20852" y="14752"/>
                  </a:cubicBezTo>
                  <a:cubicBezTo>
                    <a:pt x="16268" y="9724"/>
                    <a:pt x="10870" y="4437"/>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rot="-2652023">
              <a:off x="2258452" y="2306582"/>
              <a:ext cx="1320117" cy="1310331"/>
            </a:xfrm>
            <a:custGeom>
              <a:avLst/>
              <a:gdLst/>
              <a:ahLst/>
              <a:cxnLst/>
              <a:rect l="l" t="t" r="r" b="b"/>
              <a:pathLst>
                <a:path w="29947" h="29725" extrusionOk="0">
                  <a:moveTo>
                    <a:pt x="12164" y="0"/>
                  </a:moveTo>
                  <a:cubicBezTo>
                    <a:pt x="6618" y="2921"/>
                    <a:pt x="2662" y="7024"/>
                    <a:pt x="1" y="12681"/>
                  </a:cubicBezTo>
                  <a:cubicBezTo>
                    <a:pt x="5324" y="19003"/>
                    <a:pt x="11314" y="24733"/>
                    <a:pt x="17931" y="29724"/>
                  </a:cubicBezTo>
                  <a:cubicBezTo>
                    <a:pt x="22442" y="26027"/>
                    <a:pt x="26435" y="21924"/>
                    <a:pt x="29947" y="17191"/>
                  </a:cubicBezTo>
                  <a:cubicBezTo>
                    <a:pt x="24623" y="10832"/>
                    <a:pt x="18671" y="5102"/>
                    <a:pt x="1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rot="-2652023">
              <a:off x="2525632" y="2515931"/>
              <a:ext cx="896359" cy="893141"/>
            </a:xfrm>
            <a:custGeom>
              <a:avLst/>
              <a:gdLst/>
              <a:ahLst/>
              <a:cxnLst/>
              <a:rect l="l" t="t" r="r" b="b"/>
              <a:pathLst>
                <a:path w="20334" h="20261" extrusionOk="0">
                  <a:moveTo>
                    <a:pt x="9649" y="1"/>
                  </a:moveTo>
                  <a:cubicBezTo>
                    <a:pt x="8799" y="481"/>
                    <a:pt x="7986" y="1036"/>
                    <a:pt x="7246" y="1664"/>
                  </a:cubicBezTo>
                  <a:cubicBezTo>
                    <a:pt x="7061" y="1775"/>
                    <a:pt x="6877" y="1923"/>
                    <a:pt x="6692" y="2108"/>
                  </a:cubicBezTo>
                  <a:cubicBezTo>
                    <a:pt x="6544" y="2219"/>
                    <a:pt x="6396" y="2293"/>
                    <a:pt x="6322" y="2367"/>
                  </a:cubicBezTo>
                  <a:cubicBezTo>
                    <a:pt x="4806" y="3624"/>
                    <a:pt x="3438" y="5029"/>
                    <a:pt x="2255" y="6655"/>
                  </a:cubicBezTo>
                  <a:cubicBezTo>
                    <a:pt x="2144" y="6729"/>
                    <a:pt x="2070" y="6877"/>
                    <a:pt x="1960" y="7025"/>
                  </a:cubicBezTo>
                  <a:cubicBezTo>
                    <a:pt x="1812" y="7210"/>
                    <a:pt x="1664" y="7358"/>
                    <a:pt x="1553" y="7580"/>
                  </a:cubicBezTo>
                  <a:cubicBezTo>
                    <a:pt x="998" y="8356"/>
                    <a:pt x="444" y="9169"/>
                    <a:pt x="0" y="10057"/>
                  </a:cubicBezTo>
                  <a:cubicBezTo>
                    <a:pt x="3069" y="13975"/>
                    <a:pt x="6692" y="17414"/>
                    <a:pt x="10759" y="20261"/>
                  </a:cubicBezTo>
                  <a:cubicBezTo>
                    <a:pt x="11461" y="19669"/>
                    <a:pt x="12126" y="19040"/>
                    <a:pt x="12829" y="18375"/>
                  </a:cubicBezTo>
                  <a:cubicBezTo>
                    <a:pt x="13014" y="18227"/>
                    <a:pt x="13199" y="18116"/>
                    <a:pt x="13346" y="17931"/>
                  </a:cubicBezTo>
                  <a:cubicBezTo>
                    <a:pt x="13420" y="17820"/>
                    <a:pt x="13568" y="17746"/>
                    <a:pt x="13679" y="17599"/>
                  </a:cubicBezTo>
                  <a:cubicBezTo>
                    <a:pt x="15084" y="16268"/>
                    <a:pt x="16489" y="14826"/>
                    <a:pt x="17746" y="13347"/>
                  </a:cubicBezTo>
                  <a:cubicBezTo>
                    <a:pt x="17857" y="13236"/>
                    <a:pt x="17968" y="13125"/>
                    <a:pt x="18042" y="13014"/>
                  </a:cubicBezTo>
                  <a:cubicBezTo>
                    <a:pt x="18190" y="12829"/>
                    <a:pt x="18375" y="12645"/>
                    <a:pt x="18522" y="12460"/>
                  </a:cubicBezTo>
                  <a:cubicBezTo>
                    <a:pt x="19114" y="11757"/>
                    <a:pt x="19779" y="11055"/>
                    <a:pt x="20334" y="10352"/>
                  </a:cubicBezTo>
                  <a:cubicBezTo>
                    <a:pt x="17265" y="6360"/>
                    <a:pt x="13716" y="2884"/>
                    <a:pt x="9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rot="-2652023">
              <a:off x="2376043" y="3216986"/>
              <a:ext cx="264050" cy="169539"/>
            </a:xfrm>
            <a:custGeom>
              <a:avLst/>
              <a:gdLst/>
              <a:ahLst/>
              <a:cxnLst/>
              <a:rect l="l" t="t" r="r" b="b"/>
              <a:pathLst>
                <a:path w="5990" h="3846" extrusionOk="0">
                  <a:moveTo>
                    <a:pt x="407" y="1"/>
                  </a:moveTo>
                  <a:cubicBezTo>
                    <a:pt x="259" y="222"/>
                    <a:pt x="149" y="481"/>
                    <a:pt x="1" y="703"/>
                  </a:cubicBezTo>
                  <a:cubicBezTo>
                    <a:pt x="296" y="1036"/>
                    <a:pt x="518" y="1294"/>
                    <a:pt x="814" y="1627"/>
                  </a:cubicBezTo>
                  <a:lnTo>
                    <a:pt x="5842" y="3845"/>
                  </a:lnTo>
                  <a:lnTo>
                    <a:pt x="5694" y="3698"/>
                  </a:lnTo>
                  <a:cubicBezTo>
                    <a:pt x="5805" y="3513"/>
                    <a:pt x="5879" y="3365"/>
                    <a:pt x="5990" y="3254"/>
                  </a:cubicBez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rot="-2652023">
              <a:off x="2946267" y="3287795"/>
              <a:ext cx="92924" cy="105973"/>
            </a:xfrm>
            <a:custGeom>
              <a:avLst/>
              <a:gdLst/>
              <a:ahLst/>
              <a:cxnLst/>
              <a:rect l="l" t="t" r="r" b="b"/>
              <a:pathLst>
                <a:path w="2108" h="2404" extrusionOk="0">
                  <a:moveTo>
                    <a:pt x="1368" y="0"/>
                  </a:moveTo>
                  <a:lnTo>
                    <a:pt x="0" y="1368"/>
                  </a:lnTo>
                  <a:cubicBezTo>
                    <a:pt x="370" y="1701"/>
                    <a:pt x="740" y="2071"/>
                    <a:pt x="1109" y="2403"/>
                  </a:cubicBezTo>
                  <a:lnTo>
                    <a:pt x="2108" y="703"/>
                  </a:lnTo>
                  <a:cubicBezTo>
                    <a:pt x="1849" y="444"/>
                    <a:pt x="1590" y="222"/>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rot="-2652023">
              <a:off x="2415691" y="2500815"/>
              <a:ext cx="179325" cy="259157"/>
            </a:xfrm>
            <a:custGeom>
              <a:avLst/>
              <a:gdLst/>
              <a:ahLst/>
              <a:cxnLst/>
              <a:rect l="l" t="t" r="r" b="b"/>
              <a:pathLst>
                <a:path w="4068" h="5879" extrusionOk="0">
                  <a:moveTo>
                    <a:pt x="703" y="0"/>
                  </a:moveTo>
                  <a:cubicBezTo>
                    <a:pt x="444" y="148"/>
                    <a:pt x="222" y="296"/>
                    <a:pt x="0" y="370"/>
                  </a:cubicBezTo>
                  <a:lnTo>
                    <a:pt x="3476" y="5878"/>
                  </a:lnTo>
                  <a:cubicBezTo>
                    <a:pt x="3587" y="5767"/>
                    <a:pt x="3772" y="5657"/>
                    <a:pt x="3919" y="5546"/>
                  </a:cubicBezTo>
                  <a:lnTo>
                    <a:pt x="4067" y="5693"/>
                  </a:lnTo>
                  <a:lnTo>
                    <a:pt x="1627" y="739"/>
                  </a:lnTo>
                  <a:cubicBezTo>
                    <a:pt x="1294" y="518"/>
                    <a:pt x="962" y="259"/>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rot="-2652023">
              <a:off x="3284677" y="2568148"/>
              <a:ext cx="190698" cy="130438"/>
            </a:xfrm>
            <a:custGeom>
              <a:avLst/>
              <a:gdLst/>
              <a:ahLst/>
              <a:cxnLst/>
              <a:rect l="l" t="t" r="r" b="b"/>
              <a:pathLst>
                <a:path w="4326" h="2959" extrusionOk="0">
                  <a:moveTo>
                    <a:pt x="0" y="1"/>
                  </a:moveTo>
                  <a:lnTo>
                    <a:pt x="0" y="1"/>
                  </a:lnTo>
                  <a:cubicBezTo>
                    <a:pt x="148" y="186"/>
                    <a:pt x="333" y="445"/>
                    <a:pt x="444" y="629"/>
                  </a:cubicBezTo>
                  <a:cubicBezTo>
                    <a:pt x="370" y="740"/>
                    <a:pt x="259" y="851"/>
                    <a:pt x="148" y="999"/>
                  </a:cubicBezTo>
                  <a:lnTo>
                    <a:pt x="3513" y="2959"/>
                  </a:lnTo>
                  <a:cubicBezTo>
                    <a:pt x="3771" y="2589"/>
                    <a:pt x="4067" y="2256"/>
                    <a:pt x="4326" y="1923"/>
                  </a:cubicBezTo>
                  <a:cubicBezTo>
                    <a:pt x="4030" y="1480"/>
                    <a:pt x="3660" y="1073"/>
                    <a:pt x="3328" y="70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rot="-2652023">
              <a:off x="3317765" y="3193511"/>
              <a:ext cx="138549" cy="189111"/>
            </a:xfrm>
            <a:custGeom>
              <a:avLst/>
              <a:gdLst/>
              <a:ahLst/>
              <a:cxnLst/>
              <a:rect l="l" t="t" r="r" b="b"/>
              <a:pathLst>
                <a:path w="3143" h="4290" extrusionOk="0">
                  <a:moveTo>
                    <a:pt x="0" y="1"/>
                  </a:moveTo>
                  <a:lnTo>
                    <a:pt x="813" y="3328"/>
                  </a:lnTo>
                  <a:lnTo>
                    <a:pt x="2070" y="4289"/>
                  </a:lnTo>
                  <a:cubicBezTo>
                    <a:pt x="2440" y="4031"/>
                    <a:pt x="2773" y="3698"/>
                    <a:pt x="3143" y="3402"/>
                  </a:cubicBezTo>
                  <a:lnTo>
                    <a:pt x="998" y="149"/>
                  </a:lnTo>
                  <a:cubicBezTo>
                    <a:pt x="813" y="260"/>
                    <a:pt x="739" y="371"/>
                    <a:pt x="592" y="445"/>
                  </a:cubicBezTo>
                  <a:cubicBezTo>
                    <a:pt x="370" y="334"/>
                    <a:pt x="185" y="1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rot="-2652023">
              <a:off x="2935205" y="2540740"/>
              <a:ext cx="102711" cy="91293"/>
            </a:xfrm>
            <a:custGeom>
              <a:avLst/>
              <a:gdLst/>
              <a:ahLst/>
              <a:cxnLst/>
              <a:rect l="l" t="t" r="r" b="b"/>
              <a:pathLst>
                <a:path w="2330" h="2071" extrusionOk="0">
                  <a:moveTo>
                    <a:pt x="1294" y="0"/>
                  </a:moveTo>
                  <a:lnTo>
                    <a:pt x="0" y="1368"/>
                  </a:lnTo>
                  <a:lnTo>
                    <a:pt x="666" y="2070"/>
                  </a:lnTo>
                  <a:lnTo>
                    <a:pt x="2329" y="1035"/>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rot="-2652023">
              <a:off x="2382770" y="2542387"/>
              <a:ext cx="66872" cy="65197"/>
            </a:xfrm>
            <a:custGeom>
              <a:avLst/>
              <a:gdLst/>
              <a:ahLst/>
              <a:cxnLst/>
              <a:rect l="l" t="t" r="r" b="b"/>
              <a:pathLst>
                <a:path w="1517" h="1479" extrusionOk="0">
                  <a:moveTo>
                    <a:pt x="1110" y="0"/>
                  </a:moveTo>
                  <a:lnTo>
                    <a:pt x="1" y="111"/>
                  </a:lnTo>
                  <a:lnTo>
                    <a:pt x="1517" y="1479"/>
                  </a:lnTo>
                  <a:lnTo>
                    <a:pt x="1369" y="592"/>
                  </a:lnTo>
                  <a:lnTo>
                    <a:pt x="1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rot="-2652023">
              <a:off x="2352863" y="2415454"/>
              <a:ext cx="153228" cy="114877"/>
            </a:xfrm>
            <a:custGeom>
              <a:avLst/>
              <a:gdLst/>
              <a:ahLst/>
              <a:cxnLst/>
              <a:rect l="l" t="t" r="r" b="b"/>
              <a:pathLst>
                <a:path w="3476" h="2606" extrusionOk="0">
                  <a:moveTo>
                    <a:pt x="2403" y="1"/>
                  </a:moveTo>
                  <a:cubicBezTo>
                    <a:pt x="2174" y="1"/>
                    <a:pt x="1941" y="67"/>
                    <a:pt x="1738" y="203"/>
                  </a:cubicBezTo>
                  <a:lnTo>
                    <a:pt x="740" y="831"/>
                  </a:lnTo>
                  <a:cubicBezTo>
                    <a:pt x="185" y="1201"/>
                    <a:pt x="0" y="1940"/>
                    <a:pt x="370" y="2495"/>
                  </a:cubicBezTo>
                  <a:lnTo>
                    <a:pt x="481" y="2606"/>
                  </a:lnTo>
                  <a:lnTo>
                    <a:pt x="3476" y="646"/>
                  </a:lnTo>
                  <a:lnTo>
                    <a:pt x="3365" y="572"/>
                  </a:lnTo>
                  <a:cubicBezTo>
                    <a:pt x="3177" y="198"/>
                    <a:pt x="2797"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rot="-2652023">
              <a:off x="2388801" y="3324142"/>
              <a:ext cx="65241" cy="66872"/>
            </a:xfrm>
            <a:custGeom>
              <a:avLst/>
              <a:gdLst/>
              <a:ahLst/>
              <a:cxnLst/>
              <a:rect l="l" t="t" r="r" b="b"/>
              <a:pathLst>
                <a:path w="1480" h="1517" extrusionOk="0">
                  <a:moveTo>
                    <a:pt x="38" y="1"/>
                  </a:moveTo>
                  <a:lnTo>
                    <a:pt x="1" y="1147"/>
                  </a:lnTo>
                  <a:lnTo>
                    <a:pt x="555" y="1369"/>
                  </a:lnTo>
                  <a:lnTo>
                    <a:pt x="1479" y="1517"/>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rot="-2652023">
              <a:off x="2377252" y="3395667"/>
              <a:ext cx="117390" cy="145338"/>
            </a:xfrm>
            <a:custGeom>
              <a:avLst/>
              <a:gdLst/>
              <a:ahLst/>
              <a:cxnLst/>
              <a:rect l="l" t="t" r="r" b="b"/>
              <a:pathLst>
                <a:path w="2663" h="3297" extrusionOk="0">
                  <a:moveTo>
                    <a:pt x="1945" y="0"/>
                  </a:moveTo>
                  <a:cubicBezTo>
                    <a:pt x="1528" y="0"/>
                    <a:pt x="1117" y="213"/>
                    <a:pt x="925" y="598"/>
                  </a:cubicBezTo>
                  <a:lnTo>
                    <a:pt x="296" y="1596"/>
                  </a:lnTo>
                  <a:cubicBezTo>
                    <a:pt x="0" y="2150"/>
                    <a:pt x="185" y="2927"/>
                    <a:pt x="740" y="3223"/>
                  </a:cubicBezTo>
                  <a:lnTo>
                    <a:pt x="814" y="3296"/>
                  </a:lnTo>
                  <a:lnTo>
                    <a:pt x="2662" y="228"/>
                  </a:lnTo>
                  <a:lnTo>
                    <a:pt x="2588" y="191"/>
                  </a:lnTo>
                  <a:cubicBezTo>
                    <a:pt x="2394" y="62"/>
                    <a:pt x="216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rot="-2652023">
              <a:off x="3704081" y="2829303"/>
              <a:ext cx="251002" cy="259157"/>
            </a:xfrm>
            <a:custGeom>
              <a:avLst/>
              <a:gdLst/>
              <a:ahLst/>
              <a:cxnLst/>
              <a:rect l="l" t="t" r="r" b="b"/>
              <a:pathLst>
                <a:path w="5694" h="5879" extrusionOk="0">
                  <a:moveTo>
                    <a:pt x="5176" y="0"/>
                  </a:moveTo>
                  <a:lnTo>
                    <a:pt x="0" y="5398"/>
                  </a:lnTo>
                  <a:lnTo>
                    <a:pt x="518" y="5879"/>
                  </a:lnTo>
                  <a:lnTo>
                    <a:pt x="5694" y="481"/>
                  </a:lnTo>
                  <a:lnTo>
                    <a:pt x="5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rot="-2652023">
              <a:off x="1860278" y="3227899"/>
              <a:ext cx="98743" cy="172977"/>
            </a:xfrm>
            <a:custGeom>
              <a:avLst/>
              <a:gdLst/>
              <a:ahLst/>
              <a:cxnLst/>
              <a:rect l="l" t="t" r="r" b="b"/>
              <a:pathLst>
                <a:path w="2240" h="3924" extrusionOk="0">
                  <a:moveTo>
                    <a:pt x="1639" y="0"/>
                  </a:moveTo>
                  <a:cubicBezTo>
                    <a:pt x="1612" y="0"/>
                    <a:pt x="1582" y="6"/>
                    <a:pt x="1551" y="19"/>
                  </a:cubicBezTo>
                  <a:cubicBezTo>
                    <a:pt x="1255" y="93"/>
                    <a:pt x="220" y="2496"/>
                    <a:pt x="146" y="2792"/>
                  </a:cubicBezTo>
                  <a:cubicBezTo>
                    <a:pt x="1" y="3255"/>
                    <a:pt x="356" y="3924"/>
                    <a:pt x="748" y="3924"/>
                  </a:cubicBezTo>
                  <a:cubicBezTo>
                    <a:pt x="856" y="3924"/>
                    <a:pt x="966" y="3873"/>
                    <a:pt x="1070" y="3753"/>
                  </a:cubicBezTo>
                  <a:cubicBezTo>
                    <a:pt x="1672" y="3045"/>
                    <a:pt x="2239"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rot="-2652023">
              <a:off x="1811759" y="2578728"/>
              <a:ext cx="187392" cy="81728"/>
            </a:xfrm>
            <a:custGeom>
              <a:avLst/>
              <a:gdLst/>
              <a:ahLst/>
              <a:cxnLst/>
              <a:rect l="l" t="t" r="r" b="b"/>
              <a:pathLst>
                <a:path w="4251" h="1854" extrusionOk="0">
                  <a:moveTo>
                    <a:pt x="3042" y="0"/>
                  </a:moveTo>
                  <a:cubicBezTo>
                    <a:pt x="2958" y="0"/>
                    <a:pt x="2877" y="11"/>
                    <a:pt x="2801" y="35"/>
                  </a:cubicBezTo>
                  <a:cubicBezTo>
                    <a:pt x="2505" y="146"/>
                    <a:pt x="176" y="1255"/>
                    <a:pt x="65" y="1551"/>
                  </a:cubicBezTo>
                  <a:cubicBezTo>
                    <a:pt x="0" y="1766"/>
                    <a:pt x="231" y="1853"/>
                    <a:pt x="608" y="1853"/>
                  </a:cubicBezTo>
                  <a:cubicBezTo>
                    <a:pt x="1524" y="1853"/>
                    <a:pt x="3302" y="1341"/>
                    <a:pt x="3799" y="922"/>
                  </a:cubicBezTo>
                  <a:cubicBezTo>
                    <a:pt x="4250" y="503"/>
                    <a:pt x="360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rot="-2652023">
              <a:off x="1686342" y="2779071"/>
              <a:ext cx="379765" cy="384085"/>
            </a:xfrm>
            <a:custGeom>
              <a:avLst/>
              <a:gdLst/>
              <a:ahLst/>
              <a:cxnLst/>
              <a:rect l="l" t="t" r="r" b="b"/>
              <a:pathLst>
                <a:path w="8615" h="8713" extrusionOk="0">
                  <a:moveTo>
                    <a:pt x="7723" y="0"/>
                  </a:moveTo>
                  <a:cubicBezTo>
                    <a:pt x="7559" y="0"/>
                    <a:pt x="7392" y="54"/>
                    <a:pt x="7247" y="169"/>
                  </a:cubicBezTo>
                  <a:cubicBezTo>
                    <a:pt x="4474" y="2129"/>
                    <a:pt x="2071" y="4643"/>
                    <a:pt x="222" y="7490"/>
                  </a:cubicBezTo>
                  <a:cubicBezTo>
                    <a:pt x="1" y="7859"/>
                    <a:pt x="112" y="8377"/>
                    <a:pt x="481" y="8599"/>
                  </a:cubicBezTo>
                  <a:cubicBezTo>
                    <a:pt x="609" y="8676"/>
                    <a:pt x="747" y="8713"/>
                    <a:pt x="880" y="8713"/>
                  </a:cubicBezTo>
                  <a:cubicBezTo>
                    <a:pt x="1132" y="8713"/>
                    <a:pt x="1372" y="8582"/>
                    <a:pt x="1516" y="8340"/>
                  </a:cubicBezTo>
                  <a:cubicBezTo>
                    <a:pt x="3291" y="5641"/>
                    <a:pt x="5546" y="3312"/>
                    <a:pt x="8134" y="1463"/>
                  </a:cubicBezTo>
                  <a:cubicBezTo>
                    <a:pt x="8504" y="1205"/>
                    <a:pt x="8615" y="724"/>
                    <a:pt x="8356" y="354"/>
                  </a:cubicBezTo>
                  <a:cubicBezTo>
                    <a:pt x="8221" y="129"/>
                    <a:pt x="7977" y="0"/>
                    <a:pt x="7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rot="-2652023">
              <a:off x="1831131" y="2951400"/>
              <a:ext cx="44082" cy="38748"/>
            </a:xfrm>
            <a:custGeom>
              <a:avLst/>
              <a:gdLst/>
              <a:ahLst/>
              <a:cxnLst/>
              <a:rect l="l" t="t" r="r" b="b"/>
              <a:pathLst>
                <a:path w="1000" h="879" extrusionOk="0">
                  <a:moveTo>
                    <a:pt x="674" y="0"/>
                  </a:moveTo>
                  <a:cubicBezTo>
                    <a:pt x="542" y="0"/>
                    <a:pt x="378" y="66"/>
                    <a:pt x="260" y="209"/>
                  </a:cubicBezTo>
                  <a:cubicBezTo>
                    <a:pt x="75" y="430"/>
                    <a:pt x="1" y="726"/>
                    <a:pt x="112" y="800"/>
                  </a:cubicBezTo>
                  <a:cubicBezTo>
                    <a:pt x="166" y="854"/>
                    <a:pt x="240" y="879"/>
                    <a:pt x="322" y="879"/>
                  </a:cubicBezTo>
                  <a:cubicBezTo>
                    <a:pt x="462" y="879"/>
                    <a:pt x="623" y="806"/>
                    <a:pt x="740" y="689"/>
                  </a:cubicBezTo>
                  <a:cubicBezTo>
                    <a:pt x="925" y="430"/>
                    <a:pt x="999" y="172"/>
                    <a:pt x="851" y="61"/>
                  </a:cubicBezTo>
                  <a:cubicBezTo>
                    <a:pt x="811" y="21"/>
                    <a:pt x="748"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rot="-2652023">
              <a:off x="1823626" y="2971415"/>
              <a:ext cx="135331" cy="193960"/>
            </a:xfrm>
            <a:custGeom>
              <a:avLst/>
              <a:gdLst/>
              <a:ahLst/>
              <a:cxnLst/>
              <a:rect l="l" t="t" r="r" b="b"/>
              <a:pathLst>
                <a:path w="3070" h="4400" extrusionOk="0">
                  <a:moveTo>
                    <a:pt x="2441" y="0"/>
                  </a:moveTo>
                  <a:cubicBezTo>
                    <a:pt x="2625" y="296"/>
                    <a:pt x="0" y="4400"/>
                    <a:pt x="0" y="4400"/>
                  </a:cubicBezTo>
                  <a:cubicBezTo>
                    <a:pt x="0" y="4400"/>
                    <a:pt x="1331" y="2367"/>
                    <a:pt x="3069" y="555"/>
                  </a:cubicBezTo>
                  <a:cubicBezTo>
                    <a:pt x="2810" y="333"/>
                    <a:pt x="2441" y="1"/>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rot="-2652023">
              <a:off x="1793488" y="2801765"/>
              <a:ext cx="190742" cy="140224"/>
            </a:xfrm>
            <a:custGeom>
              <a:avLst/>
              <a:gdLst/>
              <a:ahLst/>
              <a:cxnLst/>
              <a:rect l="l" t="t" r="r" b="b"/>
              <a:pathLst>
                <a:path w="4327" h="3181" extrusionOk="0">
                  <a:moveTo>
                    <a:pt x="4326" y="1"/>
                  </a:moveTo>
                  <a:cubicBezTo>
                    <a:pt x="4311" y="11"/>
                    <a:pt x="583" y="2634"/>
                    <a:pt x="43" y="2634"/>
                  </a:cubicBezTo>
                  <a:cubicBezTo>
                    <a:pt x="25" y="2634"/>
                    <a:pt x="11" y="2631"/>
                    <a:pt x="1" y="2625"/>
                  </a:cubicBezTo>
                  <a:lnTo>
                    <a:pt x="1" y="2625"/>
                  </a:lnTo>
                  <a:cubicBezTo>
                    <a:pt x="1" y="2626"/>
                    <a:pt x="370" y="2995"/>
                    <a:pt x="629" y="3180"/>
                  </a:cubicBezTo>
                  <a:cubicBezTo>
                    <a:pt x="2325" y="1410"/>
                    <a:pt x="4315" y="8"/>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rot="-2652023">
              <a:off x="2231003" y="3170696"/>
              <a:ext cx="68459" cy="132025"/>
            </a:xfrm>
            <a:custGeom>
              <a:avLst/>
              <a:gdLst/>
              <a:ahLst/>
              <a:cxnLst/>
              <a:rect l="l" t="t" r="r" b="b"/>
              <a:pathLst>
                <a:path w="1553" h="2995" extrusionOk="0">
                  <a:moveTo>
                    <a:pt x="1553" y="0"/>
                  </a:moveTo>
                  <a:lnTo>
                    <a:pt x="0" y="2477"/>
                  </a:lnTo>
                  <a:lnTo>
                    <a:pt x="555" y="2995"/>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rot="-2652023">
              <a:off x="2184885" y="3170031"/>
              <a:ext cx="68503" cy="132069"/>
            </a:xfrm>
            <a:custGeom>
              <a:avLst/>
              <a:gdLst/>
              <a:ahLst/>
              <a:cxnLst/>
              <a:rect l="l" t="t" r="r" b="b"/>
              <a:pathLst>
                <a:path w="1554" h="2996" extrusionOk="0">
                  <a:moveTo>
                    <a:pt x="1554" y="1"/>
                  </a:moveTo>
                  <a:lnTo>
                    <a:pt x="1" y="2478"/>
                  </a:lnTo>
                  <a:lnTo>
                    <a:pt x="481" y="2995"/>
                  </a:lnTo>
                  <a:lnTo>
                    <a:pt x="1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rot="-2652023">
              <a:off x="2136235" y="3171100"/>
              <a:ext cx="70134" cy="132025"/>
            </a:xfrm>
            <a:custGeom>
              <a:avLst/>
              <a:gdLst/>
              <a:ahLst/>
              <a:cxnLst/>
              <a:rect l="l" t="t" r="r" b="b"/>
              <a:pathLst>
                <a:path w="1591" h="2995" extrusionOk="0">
                  <a:moveTo>
                    <a:pt x="1590" y="0"/>
                  </a:moveTo>
                  <a:lnTo>
                    <a:pt x="0" y="2477"/>
                  </a:lnTo>
                  <a:lnTo>
                    <a:pt x="518" y="2995"/>
                  </a:lnTo>
                  <a:lnTo>
                    <a:pt x="1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rot="-2652023">
              <a:off x="2197748" y="2661522"/>
              <a:ext cx="130394" cy="75027"/>
            </a:xfrm>
            <a:custGeom>
              <a:avLst/>
              <a:gdLst/>
              <a:ahLst/>
              <a:cxnLst/>
              <a:rect l="l" t="t" r="r" b="b"/>
              <a:pathLst>
                <a:path w="2958" h="1702" extrusionOk="0">
                  <a:moveTo>
                    <a:pt x="2440" y="1"/>
                  </a:moveTo>
                  <a:lnTo>
                    <a:pt x="0" y="1701"/>
                  </a:lnTo>
                  <a:lnTo>
                    <a:pt x="2958" y="518"/>
                  </a:lnTo>
                  <a:lnTo>
                    <a:pt x="2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rot="-2652023">
              <a:off x="2151630" y="2660901"/>
              <a:ext cx="130438" cy="74983"/>
            </a:xfrm>
            <a:custGeom>
              <a:avLst/>
              <a:gdLst/>
              <a:ahLst/>
              <a:cxnLst/>
              <a:rect l="l" t="t" r="r" b="b"/>
              <a:pathLst>
                <a:path w="2959" h="1701" extrusionOk="0">
                  <a:moveTo>
                    <a:pt x="2404" y="0"/>
                  </a:moveTo>
                  <a:lnTo>
                    <a:pt x="1" y="1701"/>
                  </a:lnTo>
                  <a:lnTo>
                    <a:pt x="2958" y="518"/>
                  </a:lnTo>
                  <a:lnTo>
                    <a:pt x="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rot="-2652023">
              <a:off x="2103217" y="2662510"/>
              <a:ext cx="130394" cy="75027"/>
            </a:xfrm>
            <a:custGeom>
              <a:avLst/>
              <a:gdLst/>
              <a:ahLst/>
              <a:cxnLst/>
              <a:rect l="l" t="t" r="r" b="b"/>
              <a:pathLst>
                <a:path w="2958" h="1702" extrusionOk="0">
                  <a:moveTo>
                    <a:pt x="2477" y="1"/>
                  </a:moveTo>
                  <a:lnTo>
                    <a:pt x="0" y="1701"/>
                  </a:lnTo>
                  <a:lnTo>
                    <a:pt x="2958" y="518"/>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rot="-2652023">
              <a:off x="3706244" y="3175163"/>
              <a:ext cx="187480" cy="172801"/>
            </a:xfrm>
            <a:custGeom>
              <a:avLst/>
              <a:gdLst/>
              <a:ahLst/>
              <a:cxnLst/>
              <a:rect l="l" t="t" r="r" b="b"/>
              <a:pathLst>
                <a:path w="4253" h="3920" extrusionOk="0">
                  <a:moveTo>
                    <a:pt x="3513" y="1"/>
                  </a:moveTo>
                  <a:lnTo>
                    <a:pt x="1" y="3032"/>
                  </a:lnTo>
                  <a:lnTo>
                    <a:pt x="740" y="3920"/>
                  </a:lnTo>
                  <a:lnTo>
                    <a:pt x="4252" y="888"/>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rot="-2652023">
              <a:off x="3713816" y="2558776"/>
              <a:ext cx="166277" cy="190742"/>
            </a:xfrm>
            <a:custGeom>
              <a:avLst/>
              <a:gdLst/>
              <a:ahLst/>
              <a:cxnLst/>
              <a:rect l="l" t="t" r="r" b="b"/>
              <a:pathLst>
                <a:path w="3772" h="4327" extrusionOk="0">
                  <a:moveTo>
                    <a:pt x="2884" y="1"/>
                  </a:moveTo>
                  <a:lnTo>
                    <a:pt x="0" y="3624"/>
                  </a:lnTo>
                  <a:lnTo>
                    <a:pt x="924" y="4326"/>
                  </a:lnTo>
                  <a:lnTo>
                    <a:pt x="3771" y="703"/>
                  </a:lnTo>
                  <a:lnTo>
                    <a:pt x="2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9" name="Google Shape;549;p40"/>
          <p:cNvCxnSpPr/>
          <p:nvPr/>
        </p:nvCxnSpPr>
        <p:spPr>
          <a:xfrm>
            <a:off x="-12836" y="1247198"/>
            <a:ext cx="9144000" cy="0"/>
          </a:xfrm>
          <a:prstGeom prst="straightConnector1">
            <a:avLst/>
          </a:prstGeom>
          <a:noFill/>
          <a:ln w="38100" cap="flat" cmpd="sng">
            <a:solidFill>
              <a:schemeClr val="dk1"/>
            </a:solidFill>
            <a:prstDash val="solid"/>
            <a:round/>
            <a:headEnd type="none" w="med" len="med"/>
            <a:tailEnd type="none" w="med" len="med"/>
          </a:ln>
        </p:spPr>
      </p:cxnSp>
      <p:grpSp>
        <p:nvGrpSpPr>
          <p:cNvPr id="550" name="Google Shape;550;p40"/>
          <p:cNvGrpSpPr/>
          <p:nvPr/>
        </p:nvGrpSpPr>
        <p:grpSpPr>
          <a:xfrm>
            <a:off x="8315593" y="259002"/>
            <a:ext cx="696579" cy="664277"/>
            <a:chOff x="1523350" y="584350"/>
            <a:chExt cx="598950" cy="571175"/>
          </a:xfrm>
        </p:grpSpPr>
        <p:sp>
          <p:nvSpPr>
            <p:cNvPr id="551" name="Google Shape;551;p40"/>
            <p:cNvSpPr/>
            <p:nvPr/>
          </p:nvSpPr>
          <p:spPr>
            <a:xfrm>
              <a:off x="1523350" y="584350"/>
              <a:ext cx="598950" cy="571175"/>
            </a:xfrm>
            <a:custGeom>
              <a:avLst/>
              <a:gdLst/>
              <a:ahLst/>
              <a:cxnLst/>
              <a:rect l="l" t="t" r="r" b="b"/>
              <a:pathLst>
                <a:path w="23958" h="22847" extrusionOk="0">
                  <a:moveTo>
                    <a:pt x="11924" y="1"/>
                  </a:moveTo>
                  <a:cubicBezTo>
                    <a:pt x="11563" y="1"/>
                    <a:pt x="11199" y="18"/>
                    <a:pt x="10833" y="52"/>
                  </a:cubicBezTo>
                  <a:cubicBezTo>
                    <a:pt x="4585" y="680"/>
                    <a:pt x="0" y="6263"/>
                    <a:pt x="629" y="12548"/>
                  </a:cubicBezTo>
                  <a:cubicBezTo>
                    <a:pt x="1184" y="18446"/>
                    <a:pt x="6135" y="22847"/>
                    <a:pt x="11936" y="22847"/>
                  </a:cubicBezTo>
                  <a:cubicBezTo>
                    <a:pt x="12317" y="22847"/>
                    <a:pt x="12701" y="22828"/>
                    <a:pt x="13088" y="22789"/>
                  </a:cubicBezTo>
                  <a:cubicBezTo>
                    <a:pt x="19373" y="22160"/>
                    <a:pt x="23957" y="16578"/>
                    <a:pt x="23329" y="10293"/>
                  </a:cubicBezTo>
                  <a:cubicBezTo>
                    <a:pt x="22737" y="4409"/>
                    <a:pt x="17752" y="1"/>
                    <a:pt x="11924"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0"/>
            <p:cNvGrpSpPr/>
            <p:nvPr/>
          </p:nvGrpSpPr>
          <p:grpSpPr>
            <a:xfrm>
              <a:off x="1555700" y="627250"/>
              <a:ext cx="534250" cy="485225"/>
              <a:chOff x="1555700" y="627250"/>
              <a:chExt cx="534250" cy="485225"/>
            </a:xfrm>
          </p:grpSpPr>
          <p:sp>
            <p:nvSpPr>
              <p:cNvPr id="553" name="Google Shape;553;p40"/>
              <p:cNvSpPr/>
              <p:nvPr/>
            </p:nvSpPr>
            <p:spPr>
              <a:xfrm>
                <a:off x="1555700" y="627250"/>
                <a:ext cx="534250" cy="485225"/>
              </a:xfrm>
              <a:custGeom>
                <a:avLst/>
                <a:gdLst/>
                <a:ahLst/>
                <a:cxnLst/>
                <a:rect l="l" t="t" r="r" b="b"/>
                <a:pathLst>
                  <a:path w="21370" h="19409" extrusionOk="0">
                    <a:moveTo>
                      <a:pt x="10670" y="0"/>
                    </a:moveTo>
                    <a:cubicBezTo>
                      <a:pt x="9932" y="0"/>
                      <a:pt x="9181" y="84"/>
                      <a:pt x="8430" y="258"/>
                    </a:cubicBezTo>
                    <a:cubicBezTo>
                      <a:pt x="3217" y="1478"/>
                      <a:pt x="0" y="6728"/>
                      <a:pt x="1220" y="11941"/>
                    </a:cubicBezTo>
                    <a:cubicBezTo>
                      <a:pt x="2298" y="16408"/>
                      <a:pt x="6279" y="19409"/>
                      <a:pt x="10676" y="19409"/>
                    </a:cubicBezTo>
                    <a:cubicBezTo>
                      <a:pt x="11411" y="19409"/>
                      <a:pt x="12157" y="19325"/>
                      <a:pt x="12903" y="19151"/>
                    </a:cubicBezTo>
                    <a:cubicBezTo>
                      <a:pt x="18116" y="17930"/>
                      <a:pt x="21370" y="12681"/>
                      <a:pt x="20113" y="7468"/>
                    </a:cubicBezTo>
                    <a:cubicBezTo>
                      <a:pt x="19067" y="3001"/>
                      <a:pt x="15090" y="0"/>
                      <a:pt x="10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1722075" y="696550"/>
                <a:ext cx="247725" cy="345700"/>
              </a:xfrm>
              <a:custGeom>
                <a:avLst/>
                <a:gdLst/>
                <a:ahLst/>
                <a:cxnLst/>
                <a:rect l="l" t="t" r="r" b="b"/>
                <a:pathLst>
                  <a:path w="9909" h="13828" extrusionOk="0">
                    <a:moveTo>
                      <a:pt x="4437" y="2330"/>
                    </a:moveTo>
                    <a:cubicBezTo>
                      <a:pt x="5989" y="2330"/>
                      <a:pt x="6840" y="3069"/>
                      <a:pt x="6840" y="4363"/>
                    </a:cubicBezTo>
                    <a:cubicBezTo>
                      <a:pt x="6803" y="5805"/>
                      <a:pt x="5768" y="6618"/>
                      <a:pt x="4178" y="6618"/>
                    </a:cubicBezTo>
                    <a:cubicBezTo>
                      <a:pt x="3697" y="6618"/>
                      <a:pt x="3364" y="6618"/>
                      <a:pt x="3143" y="6544"/>
                    </a:cubicBezTo>
                    <a:lnTo>
                      <a:pt x="3143" y="2478"/>
                    </a:lnTo>
                    <a:cubicBezTo>
                      <a:pt x="3364" y="2404"/>
                      <a:pt x="3808" y="2330"/>
                      <a:pt x="4437" y="2330"/>
                    </a:cubicBezTo>
                    <a:close/>
                    <a:moveTo>
                      <a:pt x="4215" y="0"/>
                    </a:moveTo>
                    <a:cubicBezTo>
                      <a:pt x="2329" y="0"/>
                      <a:pt x="961" y="148"/>
                      <a:pt x="0" y="296"/>
                    </a:cubicBezTo>
                    <a:lnTo>
                      <a:pt x="0" y="13828"/>
                    </a:lnTo>
                    <a:lnTo>
                      <a:pt x="3106" y="13828"/>
                    </a:lnTo>
                    <a:lnTo>
                      <a:pt x="3106" y="8947"/>
                    </a:lnTo>
                    <a:cubicBezTo>
                      <a:pt x="3364" y="8984"/>
                      <a:pt x="3734" y="8984"/>
                      <a:pt x="4178" y="8984"/>
                    </a:cubicBezTo>
                    <a:cubicBezTo>
                      <a:pt x="6026" y="8984"/>
                      <a:pt x="7579" y="8504"/>
                      <a:pt x="8651" y="7543"/>
                    </a:cubicBezTo>
                    <a:cubicBezTo>
                      <a:pt x="9465" y="6766"/>
                      <a:pt x="9908" y="5657"/>
                      <a:pt x="9908" y="4252"/>
                    </a:cubicBezTo>
                    <a:cubicBezTo>
                      <a:pt x="9908" y="2958"/>
                      <a:pt x="9280" y="1812"/>
                      <a:pt x="8429" y="1110"/>
                    </a:cubicBezTo>
                    <a:cubicBezTo>
                      <a:pt x="7505" y="370"/>
                      <a:pt x="6137" y="0"/>
                      <a:pt x="4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5"/>
          <p:cNvSpPr txBox="1">
            <a:spLocks noGrp="1"/>
          </p:cNvSpPr>
          <p:nvPr>
            <p:ph type="title" idx="2"/>
          </p:nvPr>
        </p:nvSpPr>
        <p:spPr>
          <a:xfrm>
            <a:off x="1540700" y="2725396"/>
            <a:ext cx="2527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 name="Google Shape;21;p5"/>
          <p:cNvSpPr txBox="1">
            <a:spLocks noGrp="1"/>
          </p:cNvSpPr>
          <p:nvPr>
            <p:ph type="title" idx="3"/>
          </p:nvPr>
        </p:nvSpPr>
        <p:spPr>
          <a:xfrm>
            <a:off x="5075764" y="2725396"/>
            <a:ext cx="2527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2" name="Google Shape;22;p5"/>
          <p:cNvSpPr txBox="1">
            <a:spLocks noGrp="1"/>
          </p:cNvSpPr>
          <p:nvPr>
            <p:ph type="subTitle" idx="1"/>
          </p:nvPr>
        </p:nvSpPr>
        <p:spPr>
          <a:xfrm>
            <a:off x="5075770" y="3247123"/>
            <a:ext cx="2527500" cy="1044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4"/>
          </p:nvPr>
        </p:nvSpPr>
        <p:spPr>
          <a:xfrm>
            <a:off x="1540700" y="3247123"/>
            <a:ext cx="2527500" cy="1044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8422"/>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726900" y="1514400"/>
            <a:ext cx="4339500" cy="26244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595959"/>
              </a:buClr>
              <a:buSzPts val="1000"/>
              <a:buFont typeface="Anaheim"/>
              <a:buChar char="■"/>
              <a:defRPr>
                <a:solidFill>
                  <a:srgbClr val="434343"/>
                </a:solidFill>
              </a:defRPr>
            </a:lvl1pPr>
            <a:lvl2pPr marL="914400" lvl="1" indent="-317500" rtl="0">
              <a:lnSpc>
                <a:spcPct val="115000"/>
              </a:lnSpc>
              <a:spcBef>
                <a:spcPts val="0"/>
              </a:spcBef>
              <a:spcAft>
                <a:spcPts val="0"/>
              </a:spcAft>
              <a:buClr>
                <a:srgbClr val="595959"/>
              </a:buClr>
              <a:buSzPts val="1400"/>
              <a:buFont typeface="Anaheim"/>
              <a:buChar char="○"/>
              <a:defRPr>
                <a:solidFill>
                  <a:srgbClr val="434343"/>
                </a:solidFill>
              </a:defRPr>
            </a:lvl2pPr>
            <a:lvl3pPr marL="1371600" lvl="2" indent="-317500" rtl="0">
              <a:lnSpc>
                <a:spcPct val="115000"/>
              </a:lnSpc>
              <a:spcBef>
                <a:spcPts val="1600"/>
              </a:spcBef>
              <a:spcAft>
                <a:spcPts val="0"/>
              </a:spcAft>
              <a:buClr>
                <a:srgbClr val="595959"/>
              </a:buClr>
              <a:buSzPts val="1400"/>
              <a:buFont typeface="Anaheim"/>
              <a:buChar char="■"/>
              <a:defRPr>
                <a:solidFill>
                  <a:srgbClr val="434343"/>
                </a:solidFill>
              </a:defRPr>
            </a:lvl3pPr>
            <a:lvl4pPr marL="1828800" lvl="3" indent="-317500" rtl="0">
              <a:lnSpc>
                <a:spcPct val="115000"/>
              </a:lnSpc>
              <a:spcBef>
                <a:spcPts val="1600"/>
              </a:spcBef>
              <a:spcAft>
                <a:spcPts val="0"/>
              </a:spcAft>
              <a:buClr>
                <a:srgbClr val="595959"/>
              </a:buClr>
              <a:buSzPts val="1400"/>
              <a:buFont typeface="Anaheim"/>
              <a:buChar char="●"/>
              <a:defRPr>
                <a:solidFill>
                  <a:srgbClr val="434343"/>
                </a:solidFill>
              </a:defRPr>
            </a:lvl4pPr>
            <a:lvl5pPr marL="2286000" lvl="4" indent="-317500" rtl="0">
              <a:lnSpc>
                <a:spcPct val="115000"/>
              </a:lnSpc>
              <a:spcBef>
                <a:spcPts val="1600"/>
              </a:spcBef>
              <a:spcAft>
                <a:spcPts val="0"/>
              </a:spcAft>
              <a:buClr>
                <a:srgbClr val="595959"/>
              </a:buClr>
              <a:buSzPts val="1400"/>
              <a:buFont typeface="Anaheim"/>
              <a:buChar char="○"/>
              <a:defRPr>
                <a:solidFill>
                  <a:srgbClr val="434343"/>
                </a:solidFill>
              </a:defRPr>
            </a:lvl5pPr>
            <a:lvl6pPr marL="2743200" lvl="5" indent="-317500" rtl="0">
              <a:lnSpc>
                <a:spcPct val="115000"/>
              </a:lnSpc>
              <a:spcBef>
                <a:spcPts val="1600"/>
              </a:spcBef>
              <a:spcAft>
                <a:spcPts val="0"/>
              </a:spcAft>
              <a:buClr>
                <a:srgbClr val="595959"/>
              </a:buClr>
              <a:buSzPts val="1400"/>
              <a:buFont typeface="Anaheim"/>
              <a:buChar char="■"/>
              <a:defRPr>
                <a:solidFill>
                  <a:srgbClr val="434343"/>
                </a:solidFill>
              </a:defRPr>
            </a:lvl6pPr>
            <a:lvl7pPr marL="3200400" lvl="6" indent="-317500" rtl="0">
              <a:lnSpc>
                <a:spcPct val="115000"/>
              </a:lnSpc>
              <a:spcBef>
                <a:spcPts val="1600"/>
              </a:spcBef>
              <a:spcAft>
                <a:spcPts val="0"/>
              </a:spcAft>
              <a:buClr>
                <a:srgbClr val="595959"/>
              </a:buClr>
              <a:buSzPts val="1400"/>
              <a:buFont typeface="Anaheim"/>
              <a:buChar char="●"/>
              <a:defRPr>
                <a:solidFill>
                  <a:srgbClr val="434343"/>
                </a:solidFill>
              </a:defRPr>
            </a:lvl7pPr>
            <a:lvl8pPr marL="3657600" lvl="7" indent="-317500" rtl="0">
              <a:lnSpc>
                <a:spcPct val="115000"/>
              </a:lnSpc>
              <a:spcBef>
                <a:spcPts val="1600"/>
              </a:spcBef>
              <a:spcAft>
                <a:spcPts val="0"/>
              </a:spcAft>
              <a:buClr>
                <a:srgbClr val="595959"/>
              </a:buClr>
              <a:buSzPts val="1400"/>
              <a:buFont typeface="Anaheim"/>
              <a:buChar char="○"/>
              <a:defRPr>
                <a:solidFill>
                  <a:srgbClr val="434343"/>
                </a:solidFill>
              </a:defRPr>
            </a:lvl8pPr>
            <a:lvl9pPr marL="4114800" lvl="8" indent="-317500" rtl="0">
              <a:lnSpc>
                <a:spcPct val="115000"/>
              </a:lnSpc>
              <a:spcBef>
                <a:spcPts val="1600"/>
              </a:spcBef>
              <a:spcAft>
                <a:spcPts val="1600"/>
              </a:spcAft>
              <a:buClr>
                <a:srgbClr val="595959"/>
              </a:buClr>
              <a:buSzPts val="1400"/>
              <a:buFont typeface="Anaheim"/>
              <a:buChar char="■"/>
              <a:defRPr>
                <a:solidFill>
                  <a:srgbClr val="434343"/>
                </a:solidFill>
              </a:defRPr>
            </a:lvl9pPr>
          </a:lstStyle>
          <a:p>
            <a:endParaRPr/>
          </a:p>
        </p:txBody>
      </p:sp>
      <p:sp>
        <p:nvSpPr>
          <p:cNvPr id="28" name="Google Shape;28;p7"/>
          <p:cNvSpPr txBox="1">
            <a:spLocks noGrp="1"/>
          </p:cNvSpPr>
          <p:nvPr>
            <p:ph type="title"/>
          </p:nvPr>
        </p:nvSpPr>
        <p:spPr>
          <a:xfrm>
            <a:off x="726900" y="548675"/>
            <a:ext cx="7697100" cy="567900"/>
          </a:xfrm>
          <a:prstGeom prst="rect">
            <a:avLst/>
          </a:prstGeom>
          <a:ln>
            <a:noFill/>
          </a:ln>
        </p:spPr>
        <p:txBody>
          <a:bodyPr spcFirstLastPara="1" wrap="square" lIns="91425" tIns="91425" rIns="91425" bIns="91425" anchor="ctr" anchorCtr="0">
            <a:noAutofit/>
          </a:bodyPr>
          <a:lstStyle>
            <a:lvl1pPr lvl="0" algn="l" rtl="0">
              <a:lnSpc>
                <a:spcPct val="150000"/>
              </a:lnSpc>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572000" y="1122925"/>
            <a:ext cx="3436500" cy="13509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3600"/>
              <a:buNone/>
              <a:defRPr sz="3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4572000" y="2473700"/>
            <a:ext cx="3436500" cy="153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53842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 name="Google Shape;42;p13"/>
          <p:cNvSpPr txBox="1">
            <a:spLocks noGrp="1"/>
          </p:cNvSpPr>
          <p:nvPr>
            <p:ph type="subTitle" idx="1"/>
          </p:nvPr>
        </p:nvSpPr>
        <p:spPr>
          <a:xfrm>
            <a:off x="1948800" y="3119004"/>
            <a:ext cx="2390700" cy="5121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Montserrat"/>
              <a:buNone/>
              <a:defRPr sz="1900" b="1">
                <a:latin typeface="Antonio"/>
                <a:ea typeface="Antonio"/>
                <a:cs typeface="Antonio"/>
                <a:sym typeface="Antonio"/>
              </a:defRPr>
            </a:lvl1pPr>
            <a:lvl2pPr lvl="1" rtl="0">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rtl="0">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rtl="0">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rtl="0">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rtl="0">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rtl="0">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rtl="0">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rtl="0">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43" name="Google Shape;43;p13"/>
          <p:cNvSpPr txBox="1">
            <a:spLocks noGrp="1"/>
          </p:cNvSpPr>
          <p:nvPr>
            <p:ph type="subTitle" idx="2"/>
          </p:nvPr>
        </p:nvSpPr>
        <p:spPr>
          <a:xfrm>
            <a:off x="1948789" y="3631459"/>
            <a:ext cx="2390700" cy="7359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 name="Google Shape;44;p13"/>
          <p:cNvSpPr txBox="1">
            <a:spLocks noGrp="1"/>
          </p:cNvSpPr>
          <p:nvPr>
            <p:ph type="title" idx="3" hasCustomPrompt="1"/>
          </p:nvPr>
        </p:nvSpPr>
        <p:spPr>
          <a:xfrm>
            <a:off x="716314" y="3024437"/>
            <a:ext cx="1045500" cy="1419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None/>
              <a:defRPr sz="3500">
                <a:solidFill>
                  <a:schemeClr val="lt1"/>
                </a:solidFill>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0"/>
              </a:spcBef>
              <a:spcAft>
                <a:spcPts val="0"/>
              </a:spcAft>
              <a:buSzPts val="2000"/>
              <a:buFont typeface="Montserrat"/>
              <a:buNone/>
              <a:defRPr sz="2000">
                <a:latin typeface="Montserrat"/>
                <a:ea typeface="Montserrat"/>
                <a:cs typeface="Montserrat"/>
                <a:sym typeface="Montserrat"/>
              </a:defRPr>
            </a:lvl3pPr>
            <a:lvl4pPr lvl="3" algn="ctr" rtl="0">
              <a:spcBef>
                <a:spcPts val="0"/>
              </a:spcBef>
              <a:spcAft>
                <a:spcPts val="0"/>
              </a:spcAft>
              <a:buSzPts val="2000"/>
              <a:buFont typeface="Montserrat"/>
              <a:buNone/>
              <a:defRPr sz="2000">
                <a:latin typeface="Montserrat"/>
                <a:ea typeface="Montserrat"/>
                <a:cs typeface="Montserrat"/>
                <a:sym typeface="Montserrat"/>
              </a:defRPr>
            </a:lvl4pPr>
            <a:lvl5pPr lvl="4" algn="ctr" rtl="0">
              <a:spcBef>
                <a:spcPts val="0"/>
              </a:spcBef>
              <a:spcAft>
                <a:spcPts val="0"/>
              </a:spcAft>
              <a:buSzPts val="2000"/>
              <a:buFont typeface="Montserrat"/>
              <a:buNone/>
              <a:defRPr sz="2000">
                <a:latin typeface="Montserrat"/>
                <a:ea typeface="Montserrat"/>
                <a:cs typeface="Montserrat"/>
                <a:sym typeface="Montserrat"/>
              </a:defRPr>
            </a:lvl5pPr>
            <a:lvl6pPr lvl="5" algn="ctr" rtl="0">
              <a:spcBef>
                <a:spcPts val="0"/>
              </a:spcBef>
              <a:spcAft>
                <a:spcPts val="0"/>
              </a:spcAft>
              <a:buSzPts val="2000"/>
              <a:buFont typeface="Montserrat"/>
              <a:buNone/>
              <a:defRPr sz="2000">
                <a:latin typeface="Montserrat"/>
                <a:ea typeface="Montserrat"/>
                <a:cs typeface="Montserrat"/>
                <a:sym typeface="Montserrat"/>
              </a:defRPr>
            </a:lvl6pPr>
            <a:lvl7pPr lvl="6" algn="ctr" rtl="0">
              <a:spcBef>
                <a:spcPts val="0"/>
              </a:spcBef>
              <a:spcAft>
                <a:spcPts val="0"/>
              </a:spcAft>
              <a:buSzPts val="2000"/>
              <a:buFont typeface="Montserrat"/>
              <a:buNone/>
              <a:defRPr sz="2000">
                <a:latin typeface="Montserrat"/>
                <a:ea typeface="Montserrat"/>
                <a:cs typeface="Montserrat"/>
                <a:sym typeface="Montserrat"/>
              </a:defRPr>
            </a:lvl7pPr>
            <a:lvl8pPr lvl="7" algn="ctr" rtl="0">
              <a:spcBef>
                <a:spcPts val="0"/>
              </a:spcBef>
              <a:spcAft>
                <a:spcPts val="0"/>
              </a:spcAft>
              <a:buSzPts val="2000"/>
              <a:buFont typeface="Montserrat"/>
              <a:buNone/>
              <a:defRPr sz="2000">
                <a:latin typeface="Montserrat"/>
                <a:ea typeface="Montserrat"/>
                <a:cs typeface="Montserrat"/>
                <a:sym typeface="Montserrat"/>
              </a:defRPr>
            </a:lvl8pPr>
            <a:lvl9pPr lvl="8" algn="ctr" rtl="0">
              <a:spcBef>
                <a:spcPts val="0"/>
              </a:spcBef>
              <a:spcAft>
                <a:spcPts val="0"/>
              </a:spcAft>
              <a:buSzPts val="2000"/>
              <a:buFont typeface="Montserrat"/>
              <a:buNone/>
              <a:defRPr sz="2000">
                <a:latin typeface="Montserrat"/>
                <a:ea typeface="Montserrat"/>
                <a:cs typeface="Montserrat"/>
                <a:sym typeface="Montserrat"/>
              </a:defRPr>
            </a:lvl9pPr>
          </a:lstStyle>
          <a:p>
            <a:r>
              <a:t>xx%</a:t>
            </a:r>
          </a:p>
        </p:txBody>
      </p:sp>
      <p:sp>
        <p:nvSpPr>
          <p:cNvPr id="45" name="Google Shape;45;p13"/>
          <p:cNvSpPr txBox="1">
            <a:spLocks noGrp="1"/>
          </p:cNvSpPr>
          <p:nvPr>
            <p:ph type="subTitle" idx="4"/>
          </p:nvPr>
        </p:nvSpPr>
        <p:spPr>
          <a:xfrm flipH="1">
            <a:off x="4804500" y="3119004"/>
            <a:ext cx="2390700" cy="51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ontserrat"/>
              <a:buNone/>
              <a:defRPr sz="1900" b="1">
                <a:latin typeface="Antonio"/>
                <a:ea typeface="Antonio"/>
                <a:cs typeface="Antonio"/>
                <a:sym typeface="Antonio"/>
              </a:defRPr>
            </a:lvl1pPr>
            <a:lvl2pPr lvl="1" rtl="0">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rtl="0">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rtl="0">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rtl="0">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rtl="0">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rtl="0">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rtl="0">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rtl="0">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46" name="Google Shape;46;p13"/>
          <p:cNvSpPr txBox="1">
            <a:spLocks noGrp="1"/>
          </p:cNvSpPr>
          <p:nvPr>
            <p:ph type="subTitle" idx="5"/>
          </p:nvPr>
        </p:nvSpPr>
        <p:spPr>
          <a:xfrm flipH="1">
            <a:off x="4804511" y="3631459"/>
            <a:ext cx="2390700" cy="735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6" hasCustomPrompt="1"/>
          </p:nvPr>
        </p:nvSpPr>
        <p:spPr>
          <a:xfrm flipH="1">
            <a:off x="7382183" y="3024437"/>
            <a:ext cx="1045500" cy="1419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None/>
              <a:defRPr sz="3500">
                <a:solidFill>
                  <a:schemeClr val="lt1"/>
                </a:solidFill>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0"/>
              </a:spcBef>
              <a:spcAft>
                <a:spcPts val="0"/>
              </a:spcAft>
              <a:buSzPts val="2000"/>
              <a:buFont typeface="Montserrat"/>
              <a:buNone/>
              <a:defRPr sz="2000">
                <a:latin typeface="Montserrat"/>
                <a:ea typeface="Montserrat"/>
                <a:cs typeface="Montserrat"/>
                <a:sym typeface="Montserrat"/>
              </a:defRPr>
            </a:lvl3pPr>
            <a:lvl4pPr lvl="3" algn="ctr" rtl="0">
              <a:spcBef>
                <a:spcPts val="0"/>
              </a:spcBef>
              <a:spcAft>
                <a:spcPts val="0"/>
              </a:spcAft>
              <a:buSzPts val="2000"/>
              <a:buFont typeface="Montserrat"/>
              <a:buNone/>
              <a:defRPr sz="2000">
                <a:latin typeface="Montserrat"/>
                <a:ea typeface="Montserrat"/>
                <a:cs typeface="Montserrat"/>
                <a:sym typeface="Montserrat"/>
              </a:defRPr>
            </a:lvl4pPr>
            <a:lvl5pPr lvl="4" algn="ctr" rtl="0">
              <a:spcBef>
                <a:spcPts val="0"/>
              </a:spcBef>
              <a:spcAft>
                <a:spcPts val="0"/>
              </a:spcAft>
              <a:buSzPts val="2000"/>
              <a:buFont typeface="Montserrat"/>
              <a:buNone/>
              <a:defRPr sz="2000">
                <a:latin typeface="Montserrat"/>
                <a:ea typeface="Montserrat"/>
                <a:cs typeface="Montserrat"/>
                <a:sym typeface="Montserrat"/>
              </a:defRPr>
            </a:lvl5pPr>
            <a:lvl6pPr lvl="5" algn="ctr" rtl="0">
              <a:spcBef>
                <a:spcPts val="0"/>
              </a:spcBef>
              <a:spcAft>
                <a:spcPts val="0"/>
              </a:spcAft>
              <a:buSzPts val="2000"/>
              <a:buFont typeface="Montserrat"/>
              <a:buNone/>
              <a:defRPr sz="2000">
                <a:latin typeface="Montserrat"/>
                <a:ea typeface="Montserrat"/>
                <a:cs typeface="Montserrat"/>
                <a:sym typeface="Montserrat"/>
              </a:defRPr>
            </a:lvl6pPr>
            <a:lvl7pPr lvl="6" algn="ctr" rtl="0">
              <a:spcBef>
                <a:spcPts val="0"/>
              </a:spcBef>
              <a:spcAft>
                <a:spcPts val="0"/>
              </a:spcAft>
              <a:buSzPts val="2000"/>
              <a:buFont typeface="Montserrat"/>
              <a:buNone/>
              <a:defRPr sz="2000">
                <a:latin typeface="Montserrat"/>
                <a:ea typeface="Montserrat"/>
                <a:cs typeface="Montserrat"/>
                <a:sym typeface="Montserrat"/>
              </a:defRPr>
            </a:lvl7pPr>
            <a:lvl8pPr lvl="7" algn="ctr" rtl="0">
              <a:spcBef>
                <a:spcPts val="0"/>
              </a:spcBef>
              <a:spcAft>
                <a:spcPts val="0"/>
              </a:spcAft>
              <a:buSzPts val="2000"/>
              <a:buFont typeface="Montserrat"/>
              <a:buNone/>
              <a:defRPr sz="2000">
                <a:latin typeface="Montserrat"/>
                <a:ea typeface="Montserrat"/>
                <a:cs typeface="Montserrat"/>
                <a:sym typeface="Montserrat"/>
              </a:defRPr>
            </a:lvl8pPr>
            <a:lvl9pPr lvl="8" algn="ctr" rtl="0">
              <a:spcBef>
                <a:spcPts val="0"/>
              </a:spcBef>
              <a:spcAft>
                <a:spcPts val="0"/>
              </a:spcAft>
              <a:buSzPts val="2000"/>
              <a:buFont typeface="Montserrat"/>
              <a:buNone/>
              <a:defRPr sz="2000">
                <a:latin typeface="Montserrat"/>
                <a:ea typeface="Montserrat"/>
                <a:cs typeface="Montserrat"/>
                <a:sym typeface="Montserrat"/>
              </a:defRPr>
            </a:lvl9pPr>
          </a:lstStyle>
          <a:p>
            <a:r>
              <a:t>xx%</a:t>
            </a:r>
          </a:p>
        </p:txBody>
      </p:sp>
      <p:sp>
        <p:nvSpPr>
          <p:cNvPr id="48" name="Google Shape;48;p13"/>
          <p:cNvSpPr txBox="1">
            <a:spLocks noGrp="1"/>
          </p:cNvSpPr>
          <p:nvPr>
            <p:ph type="subTitle" idx="7"/>
          </p:nvPr>
        </p:nvSpPr>
        <p:spPr>
          <a:xfrm>
            <a:off x="1948800" y="1371377"/>
            <a:ext cx="2390700" cy="5121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Montserrat"/>
              <a:buNone/>
              <a:defRPr sz="1900" b="1">
                <a:latin typeface="Antonio"/>
                <a:ea typeface="Antonio"/>
                <a:cs typeface="Antonio"/>
                <a:sym typeface="Antonio"/>
              </a:defRPr>
            </a:lvl1pPr>
            <a:lvl2pPr lvl="1" rtl="0">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rtl="0">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rtl="0">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rtl="0">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rtl="0">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rtl="0">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rtl="0">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rtl="0">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49" name="Google Shape;49;p13"/>
          <p:cNvSpPr txBox="1">
            <a:spLocks noGrp="1"/>
          </p:cNvSpPr>
          <p:nvPr>
            <p:ph type="subTitle" idx="8"/>
          </p:nvPr>
        </p:nvSpPr>
        <p:spPr>
          <a:xfrm>
            <a:off x="1948789" y="1883632"/>
            <a:ext cx="2390700" cy="737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 name="Google Shape;50;p13"/>
          <p:cNvSpPr txBox="1">
            <a:spLocks noGrp="1"/>
          </p:cNvSpPr>
          <p:nvPr>
            <p:ph type="title" idx="9" hasCustomPrompt="1"/>
          </p:nvPr>
        </p:nvSpPr>
        <p:spPr>
          <a:xfrm>
            <a:off x="716314" y="1295475"/>
            <a:ext cx="1045500" cy="1419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None/>
              <a:defRPr sz="3500">
                <a:solidFill>
                  <a:schemeClr val="lt1"/>
                </a:solidFill>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0"/>
              </a:spcBef>
              <a:spcAft>
                <a:spcPts val="0"/>
              </a:spcAft>
              <a:buSzPts val="2000"/>
              <a:buFont typeface="Montserrat"/>
              <a:buNone/>
              <a:defRPr sz="2000">
                <a:latin typeface="Montserrat"/>
                <a:ea typeface="Montserrat"/>
                <a:cs typeface="Montserrat"/>
                <a:sym typeface="Montserrat"/>
              </a:defRPr>
            </a:lvl3pPr>
            <a:lvl4pPr lvl="3" algn="ctr" rtl="0">
              <a:spcBef>
                <a:spcPts val="0"/>
              </a:spcBef>
              <a:spcAft>
                <a:spcPts val="0"/>
              </a:spcAft>
              <a:buSzPts val="2000"/>
              <a:buFont typeface="Montserrat"/>
              <a:buNone/>
              <a:defRPr sz="2000">
                <a:latin typeface="Montserrat"/>
                <a:ea typeface="Montserrat"/>
                <a:cs typeface="Montserrat"/>
                <a:sym typeface="Montserrat"/>
              </a:defRPr>
            </a:lvl4pPr>
            <a:lvl5pPr lvl="4" algn="ctr" rtl="0">
              <a:spcBef>
                <a:spcPts val="0"/>
              </a:spcBef>
              <a:spcAft>
                <a:spcPts val="0"/>
              </a:spcAft>
              <a:buSzPts val="2000"/>
              <a:buFont typeface="Montserrat"/>
              <a:buNone/>
              <a:defRPr sz="2000">
                <a:latin typeface="Montserrat"/>
                <a:ea typeface="Montserrat"/>
                <a:cs typeface="Montserrat"/>
                <a:sym typeface="Montserrat"/>
              </a:defRPr>
            </a:lvl5pPr>
            <a:lvl6pPr lvl="5" algn="ctr" rtl="0">
              <a:spcBef>
                <a:spcPts val="0"/>
              </a:spcBef>
              <a:spcAft>
                <a:spcPts val="0"/>
              </a:spcAft>
              <a:buSzPts val="2000"/>
              <a:buFont typeface="Montserrat"/>
              <a:buNone/>
              <a:defRPr sz="2000">
                <a:latin typeface="Montserrat"/>
                <a:ea typeface="Montserrat"/>
                <a:cs typeface="Montserrat"/>
                <a:sym typeface="Montserrat"/>
              </a:defRPr>
            </a:lvl6pPr>
            <a:lvl7pPr lvl="6" algn="ctr" rtl="0">
              <a:spcBef>
                <a:spcPts val="0"/>
              </a:spcBef>
              <a:spcAft>
                <a:spcPts val="0"/>
              </a:spcAft>
              <a:buSzPts val="2000"/>
              <a:buFont typeface="Montserrat"/>
              <a:buNone/>
              <a:defRPr sz="2000">
                <a:latin typeface="Montserrat"/>
                <a:ea typeface="Montserrat"/>
                <a:cs typeface="Montserrat"/>
                <a:sym typeface="Montserrat"/>
              </a:defRPr>
            </a:lvl7pPr>
            <a:lvl8pPr lvl="7" algn="ctr" rtl="0">
              <a:spcBef>
                <a:spcPts val="0"/>
              </a:spcBef>
              <a:spcAft>
                <a:spcPts val="0"/>
              </a:spcAft>
              <a:buSzPts val="2000"/>
              <a:buFont typeface="Montserrat"/>
              <a:buNone/>
              <a:defRPr sz="2000">
                <a:latin typeface="Montserrat"/>
                <a:ea typeface="Montserrat"/>
                <a:cs typeface="Montserrat"/>
                <a:sym typeface="Montserrat"/>
              </a:defRPr>
            </a:lvl8pPr>
            <a:lvl9pPr lvl="8" algn="ctr" rtl="0">
              <a:spcBef>
                <a:spcPts val="0"/>
              </a:spcBef>
              <a:spcAft>
                <a:spcPts val="0"/>
              </a:spcAft>
              <a:buSzPts val="2000"/>
              <a:buFont typeface="Montserrat"/>
              <a:buNone/>
              <a:defRPr sz="2000">
                <a:latin typeface="Montserrat"/>
                <a:ea typeface="Montserrat"/>
                <a:cs typeface="Montserrat"/>
                <a:sym typeface="Montserrat"/>
              </a:defRPr>
            </a:lvl9pPr>
          </a:lstStyle>
          <a:p>
            <a:r>
              <a:t>xx%</a:t>
            </a:r>
          </a:p>
        </p:txBody>
      </p:sp>
      <p:sp>
        <p:nvSpPr>
          <p:cNvPr id="51" name="Google Shape;51;p13"/>
          <p:cNvSpPr txBox="1">
            <a:spLocks noGrp="1"/>
          </p:cNvSpPr>
          <p:nvPr>
            <p:ph type="subTitle" idx="13"/>
          </p:nvPr>
        </p:nvSpPr>
        <p:spPr>
          <a:xfrm flipH="1">
            <a:off x="4804500" y="1371377"/>
            <a:ext cx="2390700" cy="512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ontserrat"/>
              <a:buNone/>
              <a:defRPr sz="1900" b="1">
                <a:latin typeface="Antonio"/>
                <a:ea typeface="Antonio"/>
                <a:cs typeface="Antonio"/>
                <a:sym typeface="Antonio"/>
              </a:defRPr>
            </a:lvl1pPr>
            <a:lvl2pPr lvl="1" rtl="0">
              <a:lnSpc>
                <a:spcPct val="100000"/>
              </a:lnSpc>
              <a:spcBef>
                <a:spcPts val="0"/>
              </a:spcBef>
              <a:spcAft>
                <a:spcPts val="0"/>
              </a:spcAft>
              <a:buSzPts val="2000"/>
              <a:buFont typeface="Montserrat"/>
              <a:buNone/>
              <a:defRPr sz="2000" b="1">
                <a:latin typeface="Montserrat"/>
                <a:ea typeface="Montserrat"/>
                <a:cs typeface="Montserrat"/>
                <a:sym typeface="Montserrat"/>
              </a:defRPr>
            </a:lvl2pPr>
            <a:lvl3pPr lvl="2" rtl="0">
              <a:lnSpc>
                <a:spcPct val="100000"/>
              </a:lnSpc>
              <a:spcBef>
                <a:spcPts val="0"/>
              </a:spcBef>
              <a:spcAft>
                <a:spcPts val="0"/>
              </a:spcAft>
              <a:buSzPts val="2000"/>
              <a:buFont typeface="Montserrat"/>
              <a:buNone/>
              <a:defRPr sz="2000" b="1">
                <a:latin typeface="Montserrat"/>
                <a:ea typeface="Montserrat"/>
                <a:cs typeface="Montserrat"/>
                <a:sym typeface="Montserrat"/>
              </a:defRPr>
            </a:lvl3pPr>
            <a:lvl4pPr lvl="3" rtl="0">
              <a:lnSpc>
                <a:spcPct val="100000"/>
              </a:lnSpc>
              <a:spcBef>
                <a:spcPts val="0"/>
              </a:spcBef>
              <a:spcAft>
                <a:spcPts val="0"/>
              </a:spcAft>
              <a:buSzPts val="2000"/>
              <a:buFont typeface="Montserrat"/>
              <a:buNone/>
              <a:defRPr sz="2000" b="1">
                <a:latin typeface="Montserrat"/>
                <a:ea typeface="Montserrat"/>
                <a:cs typeface="Montserrat"/>
                <a:sym typeface="Montserrat"/>
              </a:defRPr>
            </a:lvl4pPr>
            <a:lvl5pPr lvl="4" rtl="0">
              <a:lnSpc>
                <a:spcPct val="100000"/>
              </a:lnSpc>
              <a:spcBef>
                <a:spcPts val="0"/>
              </a:spcBef>
              <a:spcAft>
                <a:spcPts val="0"/>
              </a:spcAft>
              <a:buSzPts val="2000"/>
              <a:buFont typeface="Montserrat"/>
              <a:buNone/>
              <a:defRPr sz="2000" b="1">
                <a:latin typeface="Montserrat"/>
                <a:ea typeface="Montserrat"/>
                <a:cs typeface="Montserrat"/>
                <a:sym typeface="Montserrat"/>
              </a:defRPr>
            </a:lvl5pPr>
            <a:lvl6pPr lvl="5" rtl="0">
              <a:lnSpc>
                <a:spcPct val="100000"/>
              </a:lnSpc>
              <a:spcBef>
                <a:spcPts val="0"/>
              </a:spcBef>
              <a:spcAft>
                <a:spcPts val="0"/>
              </a:spcAft>
              <a:buSzPts val="2000"/>
              <a:buFont typeface="Montserrat"/>
              <a:buNone/>
              <a:defRPr sz="2000" b="1">
                <a:latin typeface="Montserrat"/>
                <a:ea typeface="Montserrat"/>
                <a:cs typeface="Montserrat"/>
                <a:sym typeface="Montserrat"/>
              </a:defRPr>
            </a:lvl6pPr>
            <a:lvl7pPr lvl="6" rtl="0">
              <a:lnSpc>
                <a:spcPct val="100000"/>
              </a:lnSpc>
              <a:spcBef>
                <a:spcPts val="0"/>
              </a:spcBef>
              <a:spcAft>
                <a:spcPts val="0"/>
              </a:spcAft>
              <a:buSzPts val="2000"/>
              <a:buFont typeface="Montserrat"/>
              <a:buNone/>
              <a:defRPr sz="2000" b="1">
                <a:latin typeface="Montserrat"/>
                <a:ea typeface="Montserrat"/>
                <a:cs typeface="Montserrat"/>
                <a:sym typeface="Montserrat"/>
              </a:defRPr>
            </a:lvl7pPr>
            <a:lvl8pPr lvl="7" rtl="0">
              <a:lnSpc>
                <a:spcPct val="100000"/>
              </a:lnSpc>
              <a:spcBef>
                <a:spcPts val="0"/>
              </a:spcBef>
              <a:spcAft>
                <a:spcPts val="0"/>
              </a:spcAft>
              <a:buSzPts val="2000"/>
              <a:buFont typeface="Montserrat"/>
              <a:buNone/>
              <a:defRPr sz="2000" b="1">
                <a:latin typeface="Montserrat"/>
                <a:ea typeface="Montserrat"/>
                <a:cs typeface="Montserrat"/>
                <a:sym typeface="Montserrat"/>
              </a:defRPr>
            </a:lvl8pPr>
            <a:lvl9pPr lvl="8" rtl="0">
              <a:lnSpc>
                <a:spcPct val="100000"/>
              </a:lnSpc>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52" name="Google Shape;52;p13"/>
          <p:cNvSpPr txBox="1">
            <a:spLocks noGrp="1"/>
          </p:cNvSpPr>
          <p:nvPr>
            <p:ph type="subTitle" idx="14"/>
          </p:nvPr>
        </p:nvSpPr>
        <p:spPr>
          <a:xfrm flipH="1">
            <a:off x="4804511" y="1883632"/>
            <a:ext cx="2390700" cy="737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15" hasCustomPrompt="1"/>
          </p:nvPr>
        </p:nvSpPr>
        <p:spPr>
          <a:xfrm flipH="1">
            <a:off x="7382183" y="1295400"/>
            <a:ext cx="1045500" cy="1419900"/>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None/>
              <a:defRPr sz="3500">
                <a:solidFill>
                  <a:schemeClr val="lt1"/>
                </a:solidFill>
              </a:defRPr>
            </a:lvl1pPr>
            <a:lvl2pPr lvl="1" algn="ctr" rtl="0">
              <a:spcBef>
                <a:spcPts val="0"/>
              </a:spcBef>
              <a:spcAft>
                <a:spcPts val="0"/>
              </a:spcAft>
              <a:buSzPts val="2000"/>
              <a:buFont typeface="Montserrat"/>
              <a:buNone/>
              <a:defRPr sz="2000">
                <a:latin typeface="Montserrat"/>
                <a:ea typeface="Montserrat"/>
                <a:cs typeface="Montserrat"/>
                <a:sym typeface="Montserrat"/>
              </a:defRPr>
            </a:lvl2pPr>
            <a:lvl3pPr lvl="2" algn="ctr" rtl="0">
              <a:spcBef>
                <a:spcPts val="0"/>
              </a:spcBef>
              <a:spcAft>
                <a:spcPts val="0"/>
              </a:spcAft>
              <a:buSzPts val="2000"/>
              <a:buFont typeface="Montserrat"/>
              <a:buNone/>
              <a:defRPr sz="2000">
                <a:latin typeface="Montserrat"/>
                <a:ea typeface="Montserrat"/>
                <a:cs typeface="Montserrat"/>
                <a:sym typeface="Montserrat"/>
              </a:defRPr>
            </a:lvl3pPr>
            <a:lvl4pPr lvl="3" algn="ctr" rtl="0">
              <a:spcBef>
                <a:spcPts val="0"/>
              </a:spcBef>
              <a:spcAft>
                <a:spcPts val="0"/>
              </a:spcAft>
              <a:buSzPts val="2000"/>
              <a:buFont typeface="Montserrat"/>
              <a:buNone/>
              <a:defRPr sz="2000">
                <a:latin typeface="Montserrat"/>
                <a:ea typeface="Montserrat"/>
                <a:cs typeface="Montserrat"/>
                <a:sym typeface="Montserrat"/>
              </a:defRPr>
            </a:lvl4pPr>
            <a:lvl5pPr lvl="4" algn="ctr" rtl="0">
              <a:spcBef>
                <a:spcPts val="0"/>
              </a:spcBef>
              <a:spcAft>
                <a:spcPts val="0"/>
              </a:spcAft>
              <a:buSzPts val="2000"/>
              <a:buFont typeface="Montserrat"/>
              <a:buNone/>
              <a:defRPr sz="2000">
                <a:latin typeface="Montserrat"/>
                <a:ea typeface="Montserrat"/>
                <a:cs typeface="Montserrat"/>
                <a:sym typeface="Montserrat"/>
              </a:defRPr>
            </a:lvl5pPr>
            <a:lvl6pPr lvl="5" algn="ctr" rtl="0">
              <a:spcBef>
                <a:spcPts val="0"/>
              </a:spcBef>
              <a:spcAft>
                <a:spcPts val="0"/>
              </a:spcAft>
              <a:buSzPts val="2000"/>
              <a:buFont typeface="Montserrat"/>
              <a:buNone/>
              <a:defRPr sz="2000">
                <a:latin typeface="Montserrat"/>
                <a:ea typeface="Montserrat"/>
                <a:cs typeface="Montserrat"/>
                <a:sym typeface="Montserrat"/>
              </a:defRPr>
            </a:lvl6pPr>
            <a:lvl7pPr lvl="6" algn="ctr" rtl="0">
              <a:spcBef>
                <a:spcPts val="0"/>
              </a:spcBef>
              <a:spcAft>
                <a:spcPts val="0"/>
              </a:spcAft>
              <a:buSzPts val="2000"/>
              <a:buFont typeface="Montserrat"/>
              <a:buNone/>
              <a:defRPr sz="2000">
                <a:latin typeface="Montserrat"/>
                <a:ea typeface="Montserrat"/>
                <a:cs typeface="Montserrat"/>
                <a:sym typeface="Montserrat"/>
              </a:defRPr>
            </a:lvl7pPr>
            <a:lvl8pPr lvl="7" algn="ctr" rtl="0">
              <a:spcBef>
                <a:spcPts val="0"/>
              </a:spcBef>
              <a:spcAft>
                <a:spcPts val="0"/>
              </a:spcAft>
              <a:buSzPts val="2000"/>
              <a:buFont typeface="Montserrat"/>
              <a:buNone/>
              <a:defRPr sz="2000">
                <a:latin typeface="Montserrat"/>
                <a:ea typeface="Montserrat"/>
                <a:cs typeface="Montserrat"/>
                <a:sym typeface="Montserrat"/>
              </a:defRPr>
            </a:lvl8pPr>
            <a:lvl9pPr lvl="8" algn="ctr" rtl="0">
              <a:spcBef>
                <a:spcPts val="0"/>
              </a:spcBef>
              <a:spcAft>
                <a:spcPts val="0"/>
              </a:spcAft>
              <a:buSzPts val="2000"/>
              <a:buFont typeface="Montserrat"/>
              <a:buNone/>
              <a:defRPr sz="2000">
                <a:latin typeface="Montserrat"/>
                <a:ea typeface="Montserrat"/>
                <a:cs typeface="Montserrat"/>
                <a:sym typeface="Montserrat"/>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720000" y="3111025"/>
            <a:ext cx="4367700" cy="622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6" name="Google Shape;56;p14"/>
          <p:cNvSpPr txBox="1">
            <a:spLocks noGrp="1"/>
          </p:cNvSpPr>
          <p:nvPr>
            <p:ph type="subTitle" idx="1"/>
          </p:nvPr>
        </p:nvSpPr>
        <p:spPr>
          <a:xfrm>
            <a:off x="720000" y="1213275"/>
            <a:ext cx="4763400" cy="2101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8422"/>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900"/>
              <a:buFont typeface="Antonio"/>
              <a:buNone/>
              <a:defRPr sz="2900" b="1">
                <a:solidFill>
                  <a:schemeClr val="dk1"/>
                </a:solidFill>
                <a:latin typeface="Antonio"/>
                <a:ea typeface="Antonio"/>
                <a:cs typeface="Antonio"/>
                <a:sym typeface="Antonio"/>
              </a:defRPr>
            </a:lvl1pPr>
            <a:lvl2pPr lvl="1" rtl="0">
              <a:spcBef>
                <a:spcPts val="0"/>
              </a:spcBef>
              <a:spcAft>
                <a:spcPts val="0"/>
              </a:spcAft>
              <a:buClr>
                <a:schemeClr val="dk1"/>
              </a:buClr>
              <a:buSzPts val="2800"/>
              <a:buNone/>
              <a:defRPr sz="2800" b="1">
                <a:solidFill>
                  <a:schemeClr val="dk1"/>
                </a:solidFill>
              </a:defRPr>
            </a:lvl2pPr>
            <a:lvl3pPr lvl="2" rtl="0">
              <a:spcBef>
                <a:spcPts val="0"/>
              </a:spcBef>
              <a:spcAft>
                <a:spcPts val="0"/>
              </a:spcAft>
              <a:buClr>
                <a:schemeClr val="dk1"/>
              </a:buClr>
              <a:buSzPts val="2800"/>
              <a:buNone/>
              <a:defRPr sz="2800" b="1">
                <a:solidFill>
                  <a:schemeClr val="dk1"/>
                </a:solidFill>
              </a:defRPr>
            </a:lvl3pPr>
            <a:lvl4pPr lvl="3" rtl="0">
              <a:spcBef>
                <a:spcPts val="0"/>
              </a:spcBef>
              <a:spcAft>
                <a:spcPts val="0"/>
              </a:spcAft>
              <a:buClr>
                <a:schemeClr val="dk1"/>
              </a:buClr>
              <a:buSzPts val="2800"/>
              <a:buNone/>
              <a:defRPr sz="2800" b="1">
                <a:solidFill>
                  <a:schemeClr val="dk1"/>
                </a:solidFill>
              </a:defRPr>
            </a:lvl4pPr>
            <a:lvl5pPr lvl="4" rtl="0">
              <a:spcBef>
                <a:spcPts val="0"/>
              </a:spcBef>
              <a:spcAft>
                <a:spcPts val="0"/>
              </a:spcAft>
              <a:buClr>
                <a:schemeClr val="dk1"/>
              </a:buClr>
              <a:buSzPts val="2800"/>
              <a:buNone/>
              <a:defRPr sz="2800" b="1">
                <a:solidFill>
                  <a:schemeClr val="dk1"/>
                </a:solidFill>
              </a:defRPr>
            </a:lvl5pPr>
            <a:lvl6pPr lvl="5" rtl="0">
              <a:spcBef>
                <a:spcPts val="0"/>
              </a:spcBef>
              <a:spcAft>
                <a:spcPts val="0"/>
              </a:spcAft>
              <a:buClr>
                <a:schemeClr val="dk1"/>
              </a:buClr>
              <a:buSzPts val="2800"/>
              <a:buNone/>
              <a:defRPr sz="2800" b="1">
                <a:solidFill>
                  <a:schemeClr val="dk1"/>
                </a:solidFill>
              </a:defRPr>
            </a:lvl6pPr>
            <a:lvl7pPr lvl="6" rtl="0">
              <a:spcBef>
                <a:spcPts val="0"/>
              </a:spcBef>
              <a:spcAft>
                <a:spcPts val="0"/>
              </a:spcAft>
              <a:buClr>
                <a:schemeClr val="dk1"/>
              </a:buClr>
              <a:buSzPts val="2800"/>
              <a:buNone/>
              <a:defRPr sz="2800" b="1">
                <a:solidFill>
                  <a:schemeClr val="dk1"/>
                </a:solidFill>
              </a:defRPr>
            </a:lvl7pPr>
            <a:lvl8pPr lvl="7" rtl="0">
              <a:spcBef>
                <a:spcPts val="0"/>
              </a:spcBef>
              <a:spcAft>
                <a:spcPts val="0"/>
              </a:spcAft>
              <a:buClr>
                <a:schemeClr val="dk1"/>
              </a:buClr>
              <a:buSzPts val="2800"/>
              <a:buNone/>
              <a:defRPr sz="2800" b="1">
                <a:solidFill>
                  <a:schemeClr val="dk1"/>
                </a:solidFill>
              </a:defRPr>
            </a:lvl8pPr>
            <a:lvl9pPr lvl="8" rtl="0">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726900" y="1152475"/>
            <a:ext cx="7704000" cy="34509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4" r:id="rId12"/>
    <p:sldLayoutId id="2147483669" r:id="rId13"/>
    <p:sldLayoutId id="2147483671" r:id="rId14"/>
    <p:sldLayoutId id="2147483673" r:id="rId15"/>
    <p:sldLayoutId id="2147483674" r:id="rId16"/>
    <p:sldLayoutId id="2147483680" r:id="rId17"/>
    <p:sldLayoutId id="2147483683" r:id="rId18"/>
    <p:sldLayoutId id="2147483684" r:id="rId19"/>
    <p:sldLayoutId id="2147483685" r:id="rId20"/>
    <p:sldLayoutId id="2147483686" r:id="rId2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arthJadhav/Tkinter-Designer?fbclid=IwAR1W7SaseFxAGW4Tn4XUltCV4ZPICBzI8RPrtP_1sBPk_nmKg5q22oIAtWQ"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hyperlink" Target="https://www.tutorialspoint.com/python/python_gui_programming.htm?fbclid=IwAR2tptRagqviyP_Dtd1YKUhO5MS4AbGnums7t3bCYICcTzJWSrJFjnALPE4" TargetMode="External"/><Relationship Id="rId5" Type="http://schemas.openxmlformats.org/officeDocument/2006/relationships/hyperlink" Target="https://www.youtube.com/watch?v=m061SFifdi8" TargetMode="External"/><Relationship Id="rId4" Type="http://schemas.openxmlformats.org/officeDocument/2006/relationships/hyperlink" Target="https://www.youtube.com/watch?v=7A9j8kxvI98&amp;t=62s&amp;fbclid=IwAR1W7SaseFxAGW4Tn4XUltCV4ZPICBzI8RPrtP_1sBPk_nmKg5q22oIAtWQ"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4"/>
          <p:cNvSpPr txBox="1">
            <a:spLocks noGrp="1"/>
          </p:cNvSpPr>
          <p:nvPr>
            <p:ph type="ctrTitle"/>
          </p:nvPr>
        </p:nvSpPr>
        <p:spPr>
          <a:xfrm>
            <a:off x="763224" y="1917225"/>
            <a:ext cx="5226339" cy="21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t>THIRD WHEEL</a:t>
            </a:r>
            <a:r>
              <a:rPr lang="en" sz="6000" dirty="0">
                <a:solidFill>
                  <a:schemeClr val="dk2"/>
                </a:solidFill>
              </a:rPr>
              <a:t> PARKING LOT</a:t>
            </a:r>
            <a:endParaRPr sz="4000" b="0" dirty="0">
              <a:solidFill>
                <a:schemeClr val="dk2"/>
              </a:solidFill>
              <a:latin typeface="Archivo Black"/>
              <a:ea typeface="Archivo Black"/>
              <a:cs typeface="Archivo Black"/>
              <a:sym typeface="Archivo Black"/>
            </a:endParaRPr>
          </a:p>
        </p:txBody>
      </p:sp>
      <p:sp>
        <p:nvSpPr>
          <p:cNvPr id="566" name="Google Shape;566;p44"/>
          <p:cNvSpPr txBox="1">
            <a:spLocks noGrp="1"/>
          </p:cNvSpPr>
          <p:nvPr>
            <p:ph type="subTitle" idx="1"/>
          </p:nvPr>
        </p:nvSpPr>
        <p:spPr>
          <a:xfrm>
            <a:off x="720000" y="4151575"/>
            <a:ext cx="5817617" cy="45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ALAMAG | MARCELLANA | MELAD | REYES | SUAREZ | TOLENTINO</a:t>
            </a:r>
            <a:endParaRPr sz="1600" dirty="0"/>
          </a:p>
        </p:txBody>
      </p:sp>
      <p:sp>
        <p:nvSpPr>
          <p:cNvPr id="567" name="Google Shape;567;p44"/>
          <p:cNvSpPr/>
          <p:nvPr/>
        </p:nvSpPr>
        <p:spPr>
          <a:xfrm>
            <a:off x="6952488" y="3131875"/>
            <a:ext cx="1471500" cy="14715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44"/>
          <p:cNvCxnSpPr/>
          <p:nvPr/>
        </p:nvCxnSpPr>
        <p:spPr>
          <a:xfrm>
            <a:off x="-225126" y="1684763"/>
            <a:ext cx="9659100" cy="0"/>
          </a:xfrm>
          <a:prstGeom prst="straightConnector1">
            <a:avLst/>
          </a:prstGeom>
          <a:noFill/>
          <a:ln w="38100" cap="flat" cmpd="sng">
            <a:solidFill>
              <a:schemeClr val="dk1"/>
            </a:solidFill>
            <a:prstDash val="solid"/>
            <a:round/>
            <a:headEnd type="none" w="med" len="med"/>
            <a:tailEnd type="none" w="med" len="med"/>
          </a:ln>
        </p:spPr>
      </p:cxnSp>
      <p:grpSp>
        <p:nvGrpSpPr>
          <p:cNvPr id="569" name="Google Shape;569;p44"/>
          <p:cNvGrpSpPr/>
          <p:nvPr/>
        </p:nvGrpSpPr>
        <p:grpSpPr>
          <a:xfrm>
            <a:off x="-906410" y="-1164651"/>
            <a:ext cx="10011919" cy="2863527"/>
            <a:chOff x="219450" y="174225"/>
            <a:chExt cx="7860500" cy="1345200"/>
          </a:xfrm>
        </p:grpSpPr>
        <p:cxnSp>
          <p:nvCxnSpPr>
            <p:cNvPr id="570" name="Google Shape;570;p44"/>
            <p:cNvCxnSpPr/>
            <p:nvPr/>
          </p:nvCxnSpPr>
          <p:spPr>
            <a:xfrm>
              <a:off x="713765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1" name="Google Shape;571;p44"/>
            <p:cNvCxnSpPr/>
            <p:nvPr/>
          </p:nvCxnSpPr>
          <p:spPr>
            <a:xfrm>
              <a:off x="540810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2" name="Google Shape;572;p44"/>
            <p:cNvCxnSpPr/>
            <p:nvPr/>
          </p:nvCxnSpPr>
          <p:spPr>
            <a:xfrm>
              <a:off x="367855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3" name="Google Shape;573;p44"/>
            <p:cNvCxnSpPr/>
            <p:nvPr/>
          </p:nvCxnSpPr>
          <p:spPr>
            <a:xfrm>
              <a:off x="194900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4" name="Google Shape;574;p44"/>
            <p:cNvCxnSpPr/>
            <p:nvPr/>
          </p:nvCxnSpPr>
          <p:spPr>
            <a:xfrm>
              <a:off x="219450" y="174225"/>
              <a:ext cx="942300" cy="1345200"/>
            </a:xfrm>
            <a:prstGeom prst="straightConnector1">
              <a:avLst/>
            </a:prstGeom>
            <a:noFill/>
            <a:ln w="38100" cap="flat" cmpd="sng">
              <a:solidFill>
                <a:schemeClr val="dk1"/>
              </a:solidFill>
              <a:prstDash val="solid"/>
              <a:round/>
              <a:headEnd type="none" w="med" len="med"/>
              <a:tailEnd type="none" w="med" len="med"/>
            </a:ln>
          </p:spPr>
        </p:cxnSp>
      </p:grpSp>
      <p:grpSp>
        <p:nvGrpSpPr>
          <p:cNvPr id="575" name="Google Shape;575;p44"/>
          <p:cNvGrpSpPr/>
          <p:nvPr/>
        </p:nvGrpSpPr>
        <p:grpSpPr>
          <a:xfrm rot="-6913452">
            <a:off x="6054304" y="-515550"/>
            <a:ext cx="2454092" cy="1203001"/>
            <a:chOff x="6870075" y="2926700"/>
            <a:chExt cx="3147275" cy="1542800"/>
          </a:xfrm>
        </p:grpSpPr>
        <p:sp>
          <p:nvSpPr>
            <p:cNvPr id="576" name="Google Shape;576;p44"/>
            <p:cNvSpPr/>
            <p:nvPr/>
          </p:nvSpPr>
          <p:spPr>
            <a:xfrm>
              <a:off x="6870075" y="3041775"/>
              <a:ext cx="3023025" cy="1427725"/>
            </a:xfrm>
            <a:custGeom>
              <a:avLst/>
              <a:gdLst/>
              <a:ahLst/>
              <a:cxnLst/>
              <a:rect l="l" t="t" r="r" b="b"/>
              <a:pathLst>
                <a:path w="120921" h="57109" extrusionOk="0">
                  <a:moveTo>
                    <a:pt x="9908" y="1"/>
                  </a:moveTo>
                  <a:cubicBezTo>
                    <a:pt x="9007" y="1"/>
                    <a:pt x="8240" y="501"/>
                    <a:pt x="7840" y="1335"/>
                  </a:cubicBezTo>
                  <a:lnTo>
                    <a:pt x="7606" y="1902"/>
                  </a:lnTo>
                  <a:lnTo>
                    <a:pt x="7306" y="1902"/>
                  </a:lnTo>
                  <a:cubicBezTo>
                    <a:pt x="7106" y="1569"/>
                    <a:pt x="6739" y="1335"/>
                    <a:pt x="6305" y="1335"/>
                  </a:cubicBezTo>
                  <a:lnTo>
                    <a:pt x="1602" y="1335"/>
                  </a:lnTo>
                  <a:cubicBezTo>
                    <a:pt x="935" y="1335"/>
                    <a:pt x="334" y="1902"/>
                    <a:pt x="334" y="2603"/>
                  </a:cubicBezTo>
                  <a:lnTo>
                    <a:pt x="334" y="3970"/>
                  </a:lnTo>
                  <a:cubicBezTo>
                    <a:pt x="134" y="4171"/>
                    <a:pt x="1" y="4638"/>
                    <a:pt x="1" y="5138"/>
                  </a:cubicBezTo>
                  <a:cubicBezTo>
                    <a:pt x="1" y="5638"/>
                    <a:pt x="134" y="6105"/>
                    <a:pt x="334" y="6305"/>
                  </a:cubicBezTo>
                  <a:lnTo>
                    <a:pt x="334" y="50804"/>
                  </a:lnTo>
                  <a:cubicBezTo>
                    <a:pt x="134" y="51004"/>
                    <a:pt x="1" y="51471"/>
                    <a:pt x="1" y="51971"/>
                  </a:cubicBezTo>
                  <a:cubicBezTo>
                    <a:pt x="1" y="52472"/>
                    <a:pt x="134" y="52939"/>
                    <a:pt x="334" y="53139"/>
                  </a:cubicBezTo>
                  <a:lnTo>
                    <a:pt x="334" y="54507"/>
                  </a:lnTo>
                  <a:cubicBezTo>
                    <a:pt x="334" y="55174"/>
                    <a:pt x="901" y="55774"/>
                    <a:pt x="1602" y="55774"/>
                  </a:cubicBezTo>
                  <a:lnTo>
                    <a:pt x="6305" y="55774"/>
                  </a:lnTo>
                  <a:cubicBezTo>
                    <a:pt x="6739" y="55774"/>
                    <a:pt x="7106" y="55574"/>
                    <a:pt x="7306" y="55240"/>
                  </a:cubicBezTo>
                  <a:lnTo>
                    <a:pt x="7606" y="55240"/>
                  </a:lnTo>
                  <a:lnTo>
                    <a:pt x="7840" y="55774"/>
                  </a:lnTo>
                  <a:cubicBezTo>
                    <a:pt x="8240" y="56575"/>
                    <a:pt x="9007" y="57108"/>
                    <a:pt x="9908" y="57108"/>
                  </a:cubicBezTo>
                  <a:lnTo>
                    <a:pt x="32023" y="57108"/>
                  </a:lnTo>
                  <a:cubicBezTo>
                    <a:pt x="32924" y="57108"/>
                    <a:pt x="33691" y="56608"/>
                    <a:pt x="34092" y="55774"/>
                  </a:cubicBezTo>
                  <a:lnTo>
                    <a:pt x="34292" y="55274"/>
                  </a:lnTo>
                  <a:lnTo>
                    <a:pt x="39696" y="55274"/>
                  </a:lnTo>
                  <a:cubicBezTo>
                    <a:pt x="39762" y="55641"/>
                    <a:pt x="40096" y="55941"/>
                    <a:pt x="40463" y="55941"/>
                  </a:cubicBezTo>
                  <a:lnTo>
                    <a:pt x="83360" y="55941"/>
                  </a:lnTo>
                  <a:cubicBezTo>
                    <a:pt x="83727" y="55941"/>
                    <a:pt x="84061" y="55641"/>
                    <a:pt x="84094" y="55274"/>
                  </a:cubicBezTo>
                  <a:lnTo>
                    <a:pt x="86929" y="55274"/>
                  </a:lnTo>
                  <a:lnTo>
                    <a:pt x="87163" y="55774"/>
                  </a:lnTo>
                  <a:cubicBezTo>
                    <a:pt x="87530" y="56575"/>
                    <a:pt x="88330" y="57108"/>
                    <a:pt x="89198" y="57108"/>
                  </a:cubicBezTo>
                  <a:lnTo>
                    <a:pt x="111347" y="57108"/>
                  </a:lnTo>
                  <a:cubicBezTo>
                    <a:pt x="112214" y="57108"/>
                    <a:pt x="113015" y="56608"/>
                    <a:pt x="113382" y="55774"/>
                  </a:cubicBezTo>
                  <a:lnTo>
                    <a:pt x="113582" y="55307"/>
                  </a:lnTo>
                  <a:cubicBezTo>
                    <a:pt x="113782" y="55574"/>
                    <a:pt x="114115" y="55741"/>
                    <a:pt x="114516" y="55741"/>
                  </a:cubicBezTo>
                  <a:lnTo>
                    <a:pt x="119219" y="55741"/>
                  </a:lnTo>
                  <a:cubicBezTo>
                    <a:pt x="119886" y="55741"/>
                    <a:pt x="120453" y="55174"/>
                    <a:pt x="120453" y="54473"/>
                  </a:cubicBezTo>
                  <a:lnTo>
                    <a:pt x="120453" y="50671"/>
                  </a:lnTo>
                  <a:cubicBezTo>
                    <a:pt x="120720" y="50637"/>
                    <a:pt x="120920" y="50437"/>
                    <a:pt x="120920" y="50170"/>
                  </a:cubicBezTo>
                  <a:lnTo>
                    <a:pt x="120920" y="48803"/>
                  </a:lnTo>
                  <a:lnTo>
                    <a:pt x="120920" y="42932"/>
                  </a:lnTo>
                  <a:cubicBezTo>
                    <a:pt x="120920" y="42665"/>
                    <a:pt x="120720" y="42465"/>
                    <a:pt x="120453" y="42431"/>
                  </a:cubicBezTo>
                  <a:lnTo>
                    <a:pt x="120453" y="14711"/>
                  </a:lnTo>
                  <a:cubicBezTo>
                    <a:pt x="120720" y="14645"/>
                    <a:pt x="120920" y="14445"/>
                    <a:pt x="120920" y="14211"/>
                  </a:cubicBezTo>
                  <a:lnTo>
                    <a:pt x="120920" y="8307"/>
                  </a:lnTo>
                  <a:lnTo>
                    <a:pt x="120920" y="6906"/>
                  </a:lnTo>
                  <a:cubicBezTo>
                    <a:pt x="120920" y="6639"/>
                    <a:pt x="120753" y="6439"/>
                    <a:pt x="120520" y="6439"/>
                  </a:cubicBezTo>
                  <a:lnTo>
                    <a:pt x="120520" y="2636"/>
                  </a:lnTo>
                  <a:cubicBezTo>
                    <a:pt x="120520" y="1969"/>
                    <a:pt x="119986" y="1402"/>
                    <a:pt x="119252" y="1402"/>
                  </a:cubicBezTo>
                  <a:lnTo>
                    <a:pt x="114549" y="1402"/>
                  </a:lnTo>
                  <a:cubicBezTo>
                    <a:pt x="114182" y="1402"/>
                    <a:pt x="113849" y="1569"/>
                    <a:pt x="113648" y="1802"/>
                  </a:cubicBezTo>
                  <a:lnTo>
                    <a:pt x="113415" y="1335"/>
                  </a:lnTo>
                  <a:cubicBezTo>
                    <a:pt x="113048" y="568"/>
                    <a:pt x="112247" y="1"/>
                    <a:pt x="111380" y="1"/>
                  </a:cubicBezTo>
                  <a:lnTo>
                    <a:pt x="89231" y="1"/>
                  </a:lnTo>
                  <a:cubicBezTo>
                    <a:pt x="88364" y="1"/>
                    <a:pt x="87563" y="501"/>
                    <a:pt x="87196" y="1335"/>
                  </a:cubicBezTo>
                  <a:lnTo>
                    <a:pt x="86996" y="1836"/>
                  </a:lnTo>
                  <a:lnTo>
                    <a:pt x="84161" y="1836"/>
                  </a:lnTo>
                  <a:cubicBezTo>
                    <a:pt x="84127" y="1469"/>
                    <a:pt x="83794" y="1168"/>
                    <a:pt x="83393" y="1168"/>
                  </a:cubicBezTo>
                  <a:lnTo>
                    <a:pt x="40463" y="1168"/>
                  </a:lnTo>
                  <a:cubicBezTo>
                    <a:pt x="40096" y="1168"/>
                    <a:pt x="39729" y="1469"/>
                    <a:pt x="39696" y="1836"/>
                  </a:cubicBezTo>
                  <a:lnTo>
                    <a:pt x="34292" y="1836"/>
                  </a:lnTo>
                  <a:lnTo>
                    <a:pt x="34092" y="1335"/>
                  </a:lnTo>
                  <a:cubicBezTo>
                    <a:pt x="33691" y="568"/>
                    <a:pt x="32924" y="1"/>
                    <a:pt x="32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7986700" y="2955900"/>
              <a:ext cx="1110000" cy="45050"/>
            </a:xfrm>
            <a:custGeom>
              <a:avLst/>
              <a:gdLst/>
              <a:ahLst/>
              <a:cxnLst/>
              <a:rect l="l" t="t" r="r" b="b"/>
              <a:pathLst>
                <a:path w="44400" h="1802" extrusionOk="0">
                  <a:moveTo>
                    <a:pt x="735" y="0"/>
                  </a:moveTo>
                  <a:cubicBezTo>
                    <a:pt x="334" y="0"/>
                    <a:pt x="1" y="334"/>
                    <a:pt x="1" y="734"/>
                  </a:cubicBezTo>
                  <a:lnTo>
                    <a:pt x="1" y="1034"/>
                  </a:lnTo>
                  <a:cubicBezTo>
                    <a:pt x="1" y="1468"/>
                    <a:pt x="334" y="1801"/>
                    <a:pt x="735" y="1801"/>
                  </a:cubicBezTo>
                  <a:lnTo>
                    <a:pt x="43665" y="1801"/>
                  </a:lnTo>
                  <a:cubicBezTo>
                    <a:pt x="44066" y="1801"/>
                    <a:pt x="44399" y="1468"/>
                    <a:pt x="44399" y="1034"/>
                  </a:cubicBezTo>
                  <a:lnTo>
                    <a:pt x="44399" y="734"/>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4"/>
            <p:cNvSpPr/>
            <p:nvPr/>
          </p:nvSpPr>
          <p:spPr>
            <a:xfrm>
              <a:off x="7829100" y="2972575"/>
              <a:ext cx="1403525" cy="112600"/>
            </a:xfrm>
            <a:custGeom>
              <a:avLst/>
              <a:gdLst/>
              <a:ahLst/>
              <a:cxnLst/>
              <a:rect l="l" t="t" r="r" b="b"/>
              <a:pathLst>
                <a:path w="56141" h="4504" extrusionOk="0">
                  <a:moveTo>
                    <a:pt x="0" y="0"/>
                  </a:moveTo>
                  <a:lnTo>
                    <a:pt x="0" y="4504"/>
                  </a:lnTo>
                  <a:lnTo>
                    <a:pt x="56140" y="4504"/>
                  </a:lnTo>
                  <a:lnTo>
                    <a:pt x="56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7986700" y="4279350"/>
              <a:ext cx="1110000" cy="45050"/>
            </a:xfrm>
            <a:custGeom>
              <a:avLst/>
              <a:gdLst/>
              <a:ahLst/>
              <a:cxnLst/>
              <a:rect l="l" t="t" r="r" b="b"/>
              <a:pathLst>
                <a:path w="44400" h="1802" extrusionOk="0">
                  <a:moveTo>
                    <a:pt x="735" y="0"/>
                  </a:moveTo>
                  <a:cubicBezTo>
                    <a:pt x="334" y="0"/>
                    <a:pt x="1" y="334"/>
                    <a:pt x="1" y="767"/>
                  </a:cubicBezTo>
                  <a:lnTo>
                    <a:pt x="1" y="1067"/>
                  </a:lnTo>
                  <a:cubicBezTo>
                    <a:pt x="1" y="1468"/>
                    <a:pt x="334" y="1801"/>
                    <a:pt x="735" y="1801"/>
                  </a:cubicBezTo>
                  <a:lnTo>
                    <a:pt x="43665" y="1801"/>
                  </a:lnTo>
                  <a:cubicBezTo>
                    <a:pt x="44066" y="1801"/>
                    <a:pt x="44399" y="1468"/>
                    <a:pt x="44399" y="1067"/>
                  </a:cubicBezTo>
                  <a:lnTo>
                    <a:pt x="44399" y="767"/>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p:nvPr/>
          </p:nvSpPr>
          <p:spPr>
            <a:xfrm>
              <a:off x="7829100" y="4195100"/>
              <a:ext cx="1403525" cy="112625"/>
            </a:xfrm>
            <a:custGeom>
              <a:avLst/>
              <a:gdLst/>
              <a:ahLst/>
              <a:cxnLst/>
              <a:rect l="l" t="t" r="r" b="b"/>
              <a:pathLst>
                <a:path w="56141" h="4505" extrusionOk="0">
                  <a:moveTo>
                    <a:pt x="0" y="1"/>
                  </a:moveTo>
                  <a:lnTo>
                    <a:pt x="0" y="4504"/>
                  </a:lnTo>
                  <a:lnTo>
                    <a:pt x="56140" y="4504"/>
                  </a:lnTo>
                  <a:lnTo>
                    <a:pt x="56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4"/>
            <p:cNvSpPr/>
            <p:nvPr/>
          </p:nvSpPr>
          <p:spPr>
            <a:xfrm>
              <a:off x="9986475" y="3085975"/>
              <a:ext cx="30875" cy="207675"/>
            </a:xfrm>
            <a:custGeom>
              <a:avLst/>
              <a:gdLst/>
              <a:ahLst/>
              <a:cxnLst/>
              <a:rect l="l" t="t" r="r" b="b"/>
              <a:pathLst>
                <a:path w="1235" h="8307" extrusionOk="0">
                  <a:moveTo>
                    <a:pt x="0" y="1"/>
                  </a:moveTo>
                  <a:lnTo>
                    <a:pt x="0" y="8307"/>
                  </a:lnTo>
                  <a:lnTo>
                    <a:pt x="734" y="8307"/>
                  </a:lnTo>
                  <a:cubicBezTo>
                    <a:pt x="1034" y="8307"/>
                    <a:pt x="1234" y="8107"/>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9986475" y="3085975"/>
              <a:ext cx="30875" cy="48400"/>
            </a:xfrm>
            <a:custGeom>
              <a:avLst/>
              <a:gdLst/>
              <a:ahLst/>
              <a:cxnLst/>
              <a:rect l="l" t="t" r="r" b="b"/>
              <a:pathLst>
                <a:path w="1235" h="1936" extrusionOk="0">
                  <a:moveTo>
                    <a:pt x="0" y="1"/>
                  </a:moveTo>
                  <a:lnTo>
                    <a:pt x="0" y="1936"/>
                  </a:lnTo>
                  <a:lnTo>
                    <a:pt x="1234" y="1936"/>
                  </a:ln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9986475" y="3986625"/>
              <a:ext cx="30875" cy="207675"/>
            </a:xfrm>
            <a:custGeom>
              <a:avLst/>
              <a:gdLst/>
              <a:ahLst/>
              <a:cxnLst/>
              <a:rect l="l" t="t" r="r" b="b"/>
              <a:pathLst>
                <a:path w="1235" h="8307" extrusionOk="0">
                  <a:moveTo>
                    <a:pt x="0" y="1"/>
                  </a:moveTo>
                  <a:lnTo>
                    <a:pt x="0" y="8307"/>
                  </a:lnTo>
                  <a:lnTo>
                    <a:pt x="734" y="8307"/>
                  </a:lnTo>
                  <a:cubicBezTo>
                    <a:pt x="1034" y="8307"/>
                    <a:pt x="1234" y="8106"/>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9986475" y="4145900"/>
              <a:ext cx="30875" cy="48400"/>
            </a:xfrm>
            <a:custGeom>
              <a:avLst/>
              <a:gdLst/>
              <a:ahLst/>
              <a:cxnLst/>
              <a:rect l="l" t="t" r="r" b="b"/>
              <a:pathLst>
                <a:path w="1235" h="1936" extrusionOk="0">
                  <a:moveTo>
                    <a:pt x="0" y="1"/>
                  </a:moveTo>
                  <a:lnTo>
                    <a:pt x="0" y="1936"/>
                  </a:lnTo>
                  <a:lnTo>
                    <a:pt x="734" y="1936"/>
                  </a:lnTo>
                  <a:cubicBezTo>
                    <a:pt x="1034" y="1936"/>
                    <a:pt x="1234" y="1735"/>
                    <a:pt x="1234" y="1435"/>
                  </a:cubicBez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9144200" y="2926700"/>
              <a:ext cx="714700" cy="97600"/>
            </a:xfrm>
            <a:custGeom>
              <a:avLst/>
              <a:gdLst/>
              <a:ahLst/>
              <a:cxnLst/>
              <a:rect l="l" t="t" r="r" b="b"/>
              <a:pathLst>
                <a:path w="28588" h="3904" extrusionOk="0">
                  <a:moveTo>
                    <a:pt x="3236" y="1"/>
                  </a:moveTo>
                  <a:cubicBezTo>
                    <a:pt x="2336" y="34"/>
                    <a:pt x="1535" y="534"/>
                    <a:pt x="1168" y="1335"/>
                  </a:cubicBezTo>
                  <a:lnTo>
                    <a:pt x="1" y="3903"/>
                  </a:lnTo>
                  <a:lnTo>
                    <a:pt x="28588" y="3903"/>
                  </a:lnTo>
                  <a:lnTo>
                    <a:pt x="27420" y="1335"/>
                  </a:lnTo>
                  <a:cubicBezTo>
                    <a:pt x="27053" y="534"/>
                    <a:pt x="26253" y="1"/>
                    <a:pt x="2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914252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9825525" y="2960050"/>
              <a:ext cx="180150" cy="1359350"/>
            </a:xfrm>
            <a:custGeom>
              <a:avLst/>
              <a:gdLst/>
              <a:ahLst/>
              <a:cxnLst/>
              <a:rect l="l" t="t" r="r" b="b"/>
              <a:pathLst>
                <a:path w="7206" h="54374" extrusionOk="0">
                  <a:moveTo>
                    <a:pt x="1268" y="1"/>
                  </a:moveTo>
                  <a:cubicBezTo>
                    <a:pt x="601" y="1"/>
                    <a:pt x="0" y="535"/>
                    <a:pt x="0" y="1235"/>
                  </a:cubicBezTo>
                  <a:lnTo>
                    <a:pt x="0" y="53106"/>
                  </a:lnTo>
                  <a:cubicBezTo>
                    <a:pt x="0" y="53773"/>
                    <a:pt x="534" y="54373"/>
                    <a:pt x="1268" y="54373"/>
                  </a:cubicBezTo>
                  <a:lnTo>
                    <a:pt x="5971" y="54373"/>
                  </a:lnTo>
                  <a:cubicBezTo>
                    <a:pt x="6672" y="54373"/>
                    <a:pt x="7205" y="53839"/>
                    <a:pt x="7205" y="53106"/>
                  </a:cubicBezTo>
                  <a:lnTo>
                    <a:pt x="7205" y="1235"/>
                  </a:lnTo>
                  <a:cubicBezTo>
                    <a:pt x="7205" y="568"/>
                    <a:pt x="6672" y="1"/>
                    <a:pt x="5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9729625" y="2973400"/>
              <a:ext cx="261875" cy="1332650"/>
            </a:xfrm>
            <a:custGeom>
              <a:avLst/>
              <a:gdLst/>
              <a:ahLst/>
              <a:cxnLst/>
              <a:rect l="l" t="t" r="r" b="b"/>
              <a:pathLst>
                <a:path w="10475" h="53306" extrusionOk="0">
                  <a:moveTo>
                    <a:pt x="1268" y="1"/>
                  </a:moveTo>
                  <a:cubicBezTo>
                    <a:pt x="567" y="1"/>
                    <a:pt x="0" y="534"/>
                    <a:pt x="0" y="1235"/>
                  </a:cubicBezTo>
                  <a:lnTo>
                    <a:pt x="0" y="52038"/>
                  </a:lnTo>
                  <a:cubicBezTo>
                    <a:pt x="0" y="52705"/>
                    <a:pt x="534" y="53305"/>
                    <a:pt x="1268" y="53305"/>
                  </a:cubicBezTo>
                  <a:lnTo>
                    <a:pt x="9207" y="53305"/>
                  </a:lnTo>
                  <a:cubicBezTo>
                    <a:pt x="9874" y="53305"/>
                    <a:pt x="10474" y="52738"/>
                    <a:pt x="10474" y="52071"/>
                  </a:cubicBezTo>
                  <a:lnTo>
                    <a:pt x="10474" y="1235"/>
                  </a:lnTo>
                  <a:cubicBezTo>
                    <a:pt x="10474" y="568"/>
                    <a:pt x="9941" y="1"/>
                    <a:pt x="9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6991825" y="3021775"/>
              <a:ext cx="33375" cy="65900"/>
            </a:xfrm>
            <a:custGeom>
              <a:avLst/>
              <a:gdLst/>
              <a:ahLst/>
              <a:cxnLst/>
              <a:rect l="l" t="t" r="r" b="b"/>
              <a:pathLst>
                <a:path w="1335" h="2636" extrusionOk="0">
                  <a:moveTo>
                    <a:pt x="668" y="0"/>
                  </a:moveTo>
                  <a:cubicBezTo>
                    <a:pt x="301" y="0"/>
                    <a:pt x="1" y="601"/>
                    <a:pt x="1" y="1335"/>
                  </a:cubicBezTo>
                  <a:cubicBezTo>
                    <a:pt x="1" y="2069"/>
                    <a:pt x="301" y="2636"/>
                    <a:pt x="668" y="2636"/>
                  </a:cubicBezTo>
                  <a:cubicBezTo>
                    <a:pt x="1068" y="2636"/>
                    <a:pt x="1335" y="2035"/>
                    <a:pt x="1335" y="1335"/>
                  </a:cubicBezTo>
                  <a:cubicBezTo>
                    <a:pt x="1335" y="601"/>
                    <a:pt x="1068" y="34"/>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6991825" y="4191775"/>
              <a:ext cx="33375" cy="66750"/>
            </a:xfrm>
            <a:custGeom>
              <a:avLst/>
              <a:gdLst/>
              <a:ahLst/>
              <a:cxnLst/>
              <a:rect l="l" t="t" r="r" b="b"/>
              <a:pathLst>
                <a:path w="1335" h="2670" extrusionOk="0">
                  <a:moveTo>
                    <a:pt x="668" y="1"/>
                  </a:moveTo>
                  <a:cubicBezTo>
                    <a:pt x="301" y="1"/>
                    <a:pt x="1" y="601"/>
                    <a:pt x="1" y="1335"/>
                  </a:cubicBezTo>
                  <a:cubicBezTo>
                    <a:pt x="1" y="2102"/>
                    <a:pt x="301" y="2669"/>
                    <a:pt x="668" y="2669"/>
                  </a:cubicBezTo>
                  <a:cubicBezTo>
                    <a:pt x="1068" y="2669"/>
                    <a:pt x="1335" y="2069"/>
                    <a:pt x="1335" y="1335"/>
                  </a:cubicBezTo>
                  <a:cubicBezTo>
                    <a:pt x="1335" y="601"/>
                    <a:pt x="1068"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7160275" y="2926700"/>
              <a:ext cx="714700" cy="97600"/>
            </a:xfrm>
            <a:custGeom>
              <a:avLst/>
              <a:gdLst/>
              <a:ahLst/>
              <a:cxnLst/>
              <a:rect l="l" t="t" r="r" b="b"/>
              <a:pathLst>
                <a:path w="28588" h="3904" extrusionOk="0">
                  <a:moveTo>
                    <a:pt x="3237" y="1"/>
                  </a:moveTo>
                  <a:cubicBezTo>
                    <a:pt x="2336" y="34"/>
                    <a:pt x="1535" y="534"/>
                    <a:pt x="1168" y="1335"/>
                  </a:cubicBezTo>
                  <a:lnTo>
                    <a:pt x="1" y="3903"/>
                  </a:lnTo>
                  <a:lnTo>
                    <a:pt x="28588" y="3903"/>
                  </a:lnTo>
                  <a:lnTo>
                    <a:pt x="27420" y="1335"/>
                  </a:lnTo>
                  <a:cubicBezTo>
                    <a:pt x="27054" y="534"/>
                    <a:pt x="26253" y="1"/>
                    <a:pt x="25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716027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7001850" y="2960050"/>
              <a:ext cx="180150" cy="1359350"/>
            </a:xfrm>
            <a:custGeom>
              <a:avLst/>
              <a:gdLst/>
              <a:ahLst/>
              <a:cxnLst/>
              <a:rect l="l" t="t" r="r" b="b"/>
              <a:pathLst>
                <a:path w="7206" h="54374" extrusionOk="0">
                  <a:moveTo>
                    <a:pt x="1234" y="1"/>
                  </a:moveTo>
                  <a:cubicBezTo>
                    <a:pt x="534" y="34"/>
                    <a:pt x="0" y="568"/>
                    <a:pt x="0" y="1235"/>
                  </a:cubicBezTo>
                  <a:lnTo>
                    <a:pt x="0" y="53106"/>
                  </a:lnTo>
                  <a:cubicBezTo>
                    <a:pt x="0" y="53773"/>
                    <a:pt x="534" y="54373"/>
                    <a:pt x="1234" y="54373"/>
                  </a:cubicBezTo>
                  <a:lnTo>
                    <a:pt x="5938" y="54373"/>
                  </a:lnTo>
                  <a:cubicBezTo>
                    <a:pt x="6638" y="54373"/>
                    <a:pt x="7205" y="53839"/>
                    <a:pt x="7205" y="53106"/>
                  </a:cubicBezTo>
                  <a:lnTo>
                    <a:pt x="7205" y="1235"/>
                  </a:lnTo>
                  <a:cubicBezTo>
                    <a:pt x="7205" y="568"/>
                    <a:pt x="6671" y="1"/>
                    <a:pt x="5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7016025" y="2974250"/>
              <a:ext cx="261875" cy="1332625"/>
            </a:xfrm>
            <a:custGeom>
              <a:avLst/>
              <a:gdLst/>
              <a:ahLst/>
              <a:cxnLst/>
              <a:rect l="l" t="t" r="r" b="b"/>
              <a:pathLst>
                <a:path w="10475" h="53305" extrusionOk="0">
                  <a:moveTo>
                    <a:pt x="1268" y="0"/>
                  </a:moveTo>
                  <a:cubicBezTo>
                    <a:pt x="601" y="0"/>
                    <a:pt x="0" y="567"/>
                    <a:pt x="0" y="1268"/>
                  </a:cubicBezTo>
                  <a:lnTo>
                    <a:pt x="0" y="52037"/>
                  </a:lnTo>
                  <a:cubicBezTo>
                    <a:pt x="0" y="52704"/>
                    <a:pt x="534" y="53305"/>
                    <a:pt x="1268" y="53305"/>
                  </a:cubicBezTo>
                  <a:lnTo>
                    <a:pt x="9240" y="53305"/>
                  </a:lnTo>
                  <a:cubicBezTo>
                    <a:pt x="9907" y="53305"/>
                    <a:pt x="10474" y="52771"/>
                    <a:pt x="10474" y="52037"/>
                  </a:cubicBezTo>
                  <a:lnTo>
                    <a:pt x="10474" y="1201"/>
                  </a:lnTo>
                  <a:cubicBezTo>
                    <a:pt x="10474" y="567"/>
                    <a:pt x="9941" y="0"/>
                    <a:pt x="9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7086075" y="3001750"/>
              <a:ext cx="2859550" cy="1275100"/>
            </a:xfrm>
            <a:custGeom>
              <a:avLst/>
              <a:gdLst/>
              <a:ahLst/>
              <a:cxnLst/>
              <a:rect l="l" t="t" r="r" b="b"/>
              <a:pathLst>
                <a:path w="114382" h="51004" extrusionOk="0">
                  <a:moveTo>
                    <a:pt x="32123" y="1"/>
                  </a:moveTo>
                  <a:lnTo>
                    <a:pt x="2368" y="635"/>
                  </a:lnTo>
                  <a:cubicBezTo>
                    <a:pt x="1034" y="701"/>
                    <a:pt x="0" y="1835"/>
                    <a:pt x="0" y="3170"/>
                  </a:cubicBezTo>
                  <a:lnTo>
                    <a:pt x="0" y="47835"/>
                  </a:lnTo>
                  <a:cubicBezTo>
                    <a:pt x="0" y="49169"/>
                    <a:pt x="1034" y="50270"/>
                    <a:pt x="2368" y="50370"/>
                  </a:cubicBezTo>
                  <a:lnTo>
                    <a:pt x="32123" y="51004"/>
                  </a:lnTo>
                  <a:lnTo>
                    <a:pt x="110446" y="51004"/>
                  </a:lnTo>
                  <a:cubicBezTo>
                    <a:pt x="112614" y="51004"/>
                    <a:pt x="114382" y="49236"/>
                    <a:pt x="114382" y="47068"/>
                  </a:cubicBezTo>
                  <a:lnTo>
                    <a:pt x="114382" y="3970"/>
                  </a:lnTo>
                  <a:cubicBezTo>
                    <a:pt x="114382" y="1735"/>
                    <a:pt x="112614" y="1"/>
                    <a:pt x="110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7198650" y="3041775"/>
              <a:ext cx="805600" cy="1196725"/>
            </a:xfrm>
            <a:custGeom>
              <a:avLst/>
              <a:gdLst/>
              <a:ahLst/>
              <a:cxnLst/>
              <a:rect l="l" t="t" r="r" b="b"/>
              <a:pathLst>
                <a:path w="32224" h="47869" extrusionOk="0">
                  <a:moveTo>
                    <a:pt x="0" y="1"/>
                  </a:moveTo>
                  <a:lnTo>
                    <a:pt x="0" y="47869"/>
                  </a:lnTo>
                  <a:lnTo>
                    <a:pt x="32223" y="47869"/>
                  </a:lnTo>
                  <a:lnTo>
                    <a:pt x="32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9135850" y="3068475"/>
              <a:ext cx="731400" cy="1143350"/>
            </a:xfrm>
            <a:custGeom>
              <a:avLst/>
              <a:gdLst/>
              <a:ahLst/>
              <a:cxnLst/>
              <a:rect l="l" t="t" r="r" b="b"/>
              <a:pathLst>
                <a:path w="29256" h="45734" extrusionOk="0">
                  <a:moveTo>
                    <a:pt x="1" y="0"/>
                  </a:moveTo>
                  <a:lnTo>
                    <a:pt x="1" y="45733"/>
                  </a:lnTo>
                  <a:lnTo>
                    <a:pt x="26020" y="45733"/>
                  </a:lnTo>
                  <a:cubicBezTo>
                    <a:pt x="27787" y="45733"/>
                    <a:pt x="29222" y="44265"/>
                    <a:pt x="29222" y="42531"/>
                  </a:cubicBezTo>
                  <a:lnTo>
                    <a:pt x="29222" y="3236"/>
                  </a:lnTo>
                  <a:cubicBezTo>
                    <a:pt x="29255" y="1401"/>
                    <a:pt x="27787" y="0"/>
                    <a:pt x="2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9188400" y="3094325"/>
              <a:ext cx="647975" cy="1090800"/>
            </a:xfrm>
            <a:custGeom>
              <a:avLst/>
              <a:gdLst/>
              <a:ahLst/>
              <a:cxnLst/>
              <a:rect l="l" t="t" r="r" b="b"/>
              <a:pathLst>
                <a:path w="25919" h="43632" extrusionOk="0">
                  <a:moveTo>
                    <a:pt x="0" y="0"/>
                  </a:moveTo>
                  <a:lnTo>
                    <a:pt x="0" y="43632"/>
                  </a:lnTo>
                  <a:lnTo>
                    <a:pt x="23017" y="43632"/>
                  </a:lnTo>
                  <a:cubicBezTo>
                    <a:pt x="24618" y="43632"/>
                    <a:pt x="25919" y="42331"/>
                    <a:pt x="25919" y="40730"/>
                  </a:cubicBezTo>
                  <a:lnTo>
                    <a:pt x="25919" y="2936"/>
                  </a:lnTo>
                  <a:cubicBezTo>
                    <a:pt x="25919" y="1335"/>
                    <a:pt x="24618" y="0"/>
                    <a:pt x="23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7091900" y="3340125"/>
              <a:ext cx="35875" cy="72475"/>
            </a:xfrm>
            <a:custGeom>
              <a:avLst/>
              <a:gdLst/>
              <a:ahLst/>
              <a:cxnLst/>
              <a:rect l="l" t="t" r="r" b="b"/>
              <a:pathLst>
                <a:path w="1435" h="2899" extrusionOk="0">
                  <a:moveTo>
                    <a:pt x="1385" y="0"/>
                  </a:moveTo>
                  <a:cubicBezTo>
                    <a:pt x="1379" y="0"/>
                    <a:pt x="1374" y="3"/>
                    <a:pt x="1368" y="9"/>
                  </a:cubicBezTo>
                  <a:lnTo>
                    <a:pt x="67" y="1977"/>
                  </a:lnTo>
                  <a:cubicBezTo>
                    <a:pt x="1" y="2010"/>
                    <a:pt x="1" y="2110"/>
                    <a:pt x="1" y="2177"/>
                  </a:cubicBezTo>
                  <a:lnTo>
                    <a:pt x="1" y="2677"/>
                  </a:lnTo>
                  <a:cubicBezTo>
                    <a:pt x="1" y="2809"/>
                    <a:pt x="42" y="2898"/>
                    <a:pt x="76" y="2898"/>
                  </a:cubicBezTo>
                  <a:cubicBezTo>
                    <a:pt x="85" y="2898"/>
                    <a:pt x="94" y="2892"/>
                    <a:pt x="101" y="2878"/>
                  </a:cubicBezTo>
                  <a:lnTo>
                    <a:pt x="1402" y="943"/>
                  </a:lnTo>
                  <a:cubicBezTo>
                    <a:pt x="1435" y="876"/>
                    <a:pt x="1435" y="809"/>
                    <a:pt x="1435" y="709"/>
                  </a:cubicBezTo>
                  <a:lnTo>
                    <a:pt x="1435" y="209"/>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7091900" y="3394325"/>
              <a:ext cx="35875" cy="72475"/>
            </a:xfrm>
            <a:custGeom>
              <a:avLst/>
              <a:gdLst/>
              <a:ahLst/>
              <a:cxnLst/>
              <a:rect l="l" t="t" r="r" b="b"/>
              <a:pathLst>
                <a:path w="1435" h="2899" extrusionOk="0">
                  <a:moveTo>
                    <a:pt x="1385" y="1"/>
                  </a:moveTo>
                  <a:cubicBezTo>
                    <a:pt x="1379" y="1"/>
                    <a:pt x="1374" y="3"/>
                    <a:pt x="1368" y="9"/>
                  </a:cubicBezTo>
                  <a:lnTo>
                    <a:pt x="67" y="1977"/>
                  </a:lnTo>
                  <a:cubicBezTo>
                    <a:pt x="1" y="2010"/>
                    <a:pt x="1" y="2111"/>
                    <a:pt x="1" y="2177"/>
                  </a:cubicBezTo>
                  <a:lnTo>
                    <a:pt x="1" y="2678"/>
                  </a:lnTo>
                  <a:cubicBezTo>
                    <a:pt x="1" y="2809"/>
                    <a:pt x="42" y="2899"/>
                    <a:pt x="76" y="2899"/>
                  </a:cubicBezTo>
                  <a:cubicBezTo>
                    <a:pt x="85" y="2899"/>
                    <a:pt x="94" y="2892"/>
                    <a:pt x="101" y="2878"/>
                  </a:cubicBezTo>
                  <a:lnTo>
                    <a:pt x="1402" y="943"/>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7091900" y="3448525"/>
              <a:ext cx="35875" cy="72475"/>
            </a:xfrm>
            <a:custGeom>
              <a:avLst/>
              <a:gdLst/>
              <a:ahLst/>
              <a:cxnLst/>
              <a:rect l="l" t="t" r="r" b="b"/>
              <a:pathLst>
                <a:path w="1435" h="2899" extrusionOk="0">
                  <a:moveTo>
                    <a:pt x="1385" y="1"/>
                  </a:moveTo>
                  <a:cubicBezTo>
                    <a:pt x="1379" y="1"/>
                    <a:pt x="1374" y="4"/>
                    <a:pt x="1368" y="9"/>
                  </a:cubicBezTo>
                  <a:lnTo>
                    <a:pt x="67" y="1977"/>
                  </a:lnTo>
                  <a:cubicBezTo>
                    <a:pt x="1" y="2011"/>
                    <a:pt x="1" y="2111"/>
                    <a:pt x="1" y="2177"/>
                  </a:cubicBezTo>
                  <a:lnTo>
                    <a:pt x="1" y="2678"/>
                  </a:lnTo>
                  <a:cubicBezTo>
                    <a:pt x="1" y="2809"/>
                    <a:pt x="42" y="2899"/>
                    <a:pt x="76" y="2899"/>
                  </a:cubicBezTo>
                  <a:cubicBezTo>
                    <a:pt x="85" y="2899"/>
                    <a:pt x="94" y="2892"/>
                    <a:pt x="101" y="2878"/>
                  </a:cubicBezTo>
                  <a:lnTo>
                    <a:pt x="1402" y="943"/>
                  </a:lnTo>
                  <a:cubicBezTo>
                    <a:pt x="1435" y="877"/>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7091900" y="3501900"/>
              <a:ext cx="35875" cy="72175"/>
            </a:xfrm>
            <a:custGeom>
              <a:avLst/>
              <a:gdLst/>
              <a:ahLst/>
              <a:cxnLst/>
              <a:rect l="l" t="t" r="r" b="b"/>
              <a:pathLst>
                <a:path w="1435" h="2887" extrusionOk="0">
                  <a:moveTo>
                    <a:pt x="1385" y="1"/>
                  </a:moveTo>
                  <a:cubicBezTo>
                    <a:pt x="1379" y="1"/>
                    <a:pt x="1374" y="4"/>
                    <a:pt x="1368" y="9"/>
                  </a:cubicBezTo>
                  <a:lnTo>
                    <a:pt x="67" y="1977"/>
                  </a:lnTo>
                  <a:cubicBezTo>
                    <a:pt x="1" y="2011"/>
                    <a:pt x="1" y="2077"/>
                    <a:pt x="1" y="2177"/>
                  </a:cubicBezTo>
                  <a:lnTo>
                    <a:pt x="1" y="2678"/>
                  </a:lnTo>
                  <a:cubicBezTo>
                    <a:pt x="1" y="2817"/>
                    <a:pt x="47" y="2886"/>
                    <a:pt x="82" y="2886"/>
                  </a:cubicBezTo>
                  <a:cubicBezTo>
                    <a:pt x="89" y="2886"/>
                    <a:pt x="95" y="2883"/>
                    <a:pt x="101" y="2878"/>
                  </a:cubicBezTo>
                  <a:lnTo>
                    <a:pt x="1402" y="910"/>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7091900" y="3556125"/>
              <a:ext cx="35875" cy="72150"/>
            </a:xfrm>
            <a:custGeom>
              <a:avLst/>
              <a:gdLst/>
              <a:ahLst/>
              <a:cxnLst/>
              <a:rect l="l" t="t" r="r" b="b"/>
              <a:pathLst>
                <a:path w="1435" h="2886" extrusionOk="0">
                  <a:moveTo>
                    <a:pt x="1385" y="0"/>
                  </a:moveTo>
                  <a:cubicBezTo>
                    <a:pt x="1379" y="0"/>
                    <a:pt x="1374" y="3"/>
                    <a:pt x="1368" y="8"/>
                  </a:cubicBezTo>
                  <a:lnTo>
                    <a:pt x="67" y="1976"/>
                  </a:lnTo>
                  <a:cubicBezTo>
                    <a:pt x="1" y="2010"/>
                    <a:pt x="1" y="2076"/>
                    <a:pt x="1" y="2177"/>
                  </a:cubicBezTo>
                  <a:lnTo>
                    <a:pt x="1" y="2677"/>
                  </a:lnTo>
                  <a:cubicBezTo>
                    <a:pt x="1" y="2816"/>
                    <a:pt x="47" y="2885"/>
                    <a:pt x="82" y="2885"/>
                  </a:cubicBezTo>
                  <a:cubicBezTo>
                    <a:pt x="89" y="2885"/>
                    <a:pt x="95" y="2883"/>
                    <a:pt x="101" y="2877"/>
                  </a:cubicBezTo>
                  <a:lnTo>
                    <a:pt x="1402" y="909"/>
                  </a:lnTo>
                  <a:cubicBezTo>
                    <a:pt x="1435" y="876"/>
                    <a:pt x="1435" y="809"/>
                    <a:pt x="1435" y="709"/>
                  </a:cubicBezTo>
                  <a:lnTo>
                    <a:pt x="1435" y="208"/>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7091900" y="3867700"/>
              <a:ext cx="35875" cy="72775"/>
            </a:xfrm>
            <a:custGeom>
              <a:avLst/>
              <a:gdLst/>
              <a:ahLst/>
              <a:cxnLst/>
              <a:rect l="l" t="t" r="r" b="b"/>
              <a:pathLst>
                <a:path w="1435" h="2911" extrusionOk="0">
                  <a:moveTo>
                    <a:pt x="76" y="0"/>
                  </a:moveTo>
                  <a:cubicBezTo>
                    <a:pt x="42" y="0"/>
                    <a:pt x="1" y="90"/>
                    <a:pt x="1" y="221"/>
                  </a:cubicBezTo>
                  <a:lnTo>
                    <a:pt x="1" y="721"/>
                  </a:lnTo>
                  <a:cubicBezTo>
                    <a:pt x="1" y="788"/>
                    <a:pt x="1" y="888"/>
                    <a:pt x="67" y="922"/>
                  </a:cubicBezTo>
                  <a:lnTo>
                    <a:pt x="1368" y="2890"/>
                  </a:lnTo>
                  <a:cubicBezTo>
                    <a:pt x="1375" y="2904"/>
                    <a:pt x="1382" y="2911"/>
                    <a:pt x="1389" y="2911"/>
                  </a:cubicBezTo>
                  <a:cubicBezTo>
                    <a:pt x="1414" y="2911"/>
                    <a:pt x="1435" y="2821"/>
                    <a:pt x="1435" y="2690"/>
                  </a:cubicBezTo>
                  <a:lnTo>
                    <a:pt x="1435" y="2189"/>
                  </a:lnTo>
                  <a:cubicBezTo>
                    <a:pt x="1435" y="2089"/>
                    <a:pt x="1435" y="2022"/>
                    <a:pt x="1402" y="1956"/>
                  </a:cubicBezTo>
                  <a:lnTo>
                    <a:pt x="101" y="21"/>
                  </a:lnTo>
                  <a:cubicBezTo>
                    <a:pt x="94" y="7"/>
                    <a:pt x="85"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7091900" y="3814625"/>
              <a:ext cx="35875" cy="72125"/>
            </a:xfrm>
            <a:custGeom>
              <a:avLst/>
              <a:gdLst/>
              <a:ahLst/>
              <a:cxnLst/>
              <a:rect l="l" t="t" r="r" b="b"/>
              <a:pathLst>
                <a:path w="1435" h="2885" extrusionOk="0">
                  <a:moveTo>
                    <a:pt x="82" y="1"/>
                  </a:moveTo>
                  <a:cubicBezTo>
                    <a:pt x="47" y="1"/>
                    <a:pt x="1" y="70"/>
                    <a:pt x="1" y="209"/>
                  </a:cubicBezTo>
                  <a:lnTo>
                    <a:pt x="1" y="710"/>
                  </a:lnTo>
                  <a:cubicBezTo>
                    <a:pt x="1" y="810"/>
                    <a:pt x="1" y="876"/>
                    <a:pt x="67" y="910"/>
                  </a:cubicBezTo>
                  <a:lnTo>
                    <a:pt x="1368" y="2878"/>
                  </a:lnTo>
                  <a:cubicBezTo>
                    <a:pt x="1373" y="2882"/>
                    <a:pt x="1377" y="2884"/>
                    <a:pt x="1381" y="2884"/>
                  </a:cubicBezTo>
                  <a:cubicBezTo>
                    <a:pt x="1410" y="2884"/>
                    <a:pt x="1435" y="2794"/>
                    <a:pt x="1435" y="2678"/>
                  </a:cubicBezTo>
                  <a:lnTo>
                    <a:pt x="1435" y="2177"/>
                  </a:lnTo>
                  <a:cubicBezTo>
                    <a:pt x="1435" y="2077"/>
                    <a:pt x="1435" y="2011"/>
                    <a:pt x="1402" y="1977"/>
                  </a:cubicBezTo>
                  <a:lnTo>
                    <a:pt x="101" y="9"/>
                  </a:lnTo>
                  <a:cubicBezTo>
                    <a:pt x="95" y="4"/>
                    <a:pt x="89"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7091900" y="3759275"/>
              <a:ext cx="35875" cy="72900"/>
            </a:xfrm>
            <a:custGeom>
              <a:avLst/>
              <a:gdLst/>
              <a:ahLst/>
              <a:cxnLst/>
              <a:rect l="l" t="t" r="r" b="b"/>
              <a:pathLst>
                <a:path w="1435" h="2916" extrusionOk="0">
                  <a:moveTo>
                    <a:pt x="76" y="1"/>
                  </a:moveTo>
                  <a:cubicBezTo>
                    <a:pt x="42" y="1"/>
                    <a:pt x="1" y="91"/>
                    <a:pt x="1" y="222"/>
                  </a:cubicBezTo>
                  <a:lnTo>
                    <a:pt x="1" y="722"/>
                  </a:lnTo>
                  <a:cubicBezTo>
                    <a:pt x="1" y="789"/>
                    <a:pt x="1" y="889"/>
                    <a:pt x="67" y="922"/>
                  </a:cubicBezTo>
                  <a:lnTo>
                    <a:pt x="1368" y="2890"/>
                  </a:lnTo>
                  <a:cubicBezTo>
                    <a:pt x="1377" y="2907"/>
                    <a:pt x="1385" y="2916"/>
                    <a:pt x="1394" y="2916"/>
                  </a:cubicBezTo>
                  <a:cubicBezTo>
                    <a:pt x="1417" y="2916"/>
                    <a:pt x="1435" y="2847"/>
                    <a:pt x="1435" y="2723"/>
                  </a:cubicBezTo>
                  <a:lnTo>
                    <a:pt x="1435" y="2190"/>
                  </a:lnTo>
                  <a:cubicBezTo>
                    <a:pt x="1435" y="2090"/>
                    <a:pt x="1435" y="2023"/>
                    <a:pt x="1402" y="1956"/>
                  </a:cubicBezTo>
                  <a:lnTo>
                    <a:pt x="101" y="22"/>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7091900" y="3706225"/>
              <a:ext cx="35875" cy="72150"/>
            </a:xfrm>
            <a:custGeom>
              <a:avLst/>
              <a:gdLst/>
              <a:ahLst/>
              <a:cxnLst/>
              <a:rect l="l" t="t" r="r" b="b"/>
              <a:pathLst>
                <a:path w="1435" h="2886" extrusionOk="0">
                  <a:moveTo>
                    <a:pt x="82" y="0"/>
                  </a:moveTo>
                  <a:cubicBezTo>
                    <a:pt x="47" y="0"/>
                    <a:pt x="1" y="70"/>
                    <a:pt x="1" y="209"/>
                  </a:cubicBezTo>
                  <a:lnTo>
                    <a:pt x="1" y="709"/>
                  </a:lnTo>
                  <a:cubicBezTo>
                    <a:pt x="1" y="809"/>
                    <a:pt x="1" y="876"/>
                    <a:pt x="67" y="909"/>
                  </a:cubicBezTo>
                  <a:lnTo>
                    <a:pt x="1368" y="2877"/>
                  </a:lnTo>
                  <a:cubicBezTo>
                    <a:pt x="1374" y="2883"/>
                    <a:pt x="1379" y="2886"/>
                    <a:pt x="1385" y="2886"/>
                  </a:cubicBezTo>
                  <a:cubicBezTo>
                    <a:pt x="1412" y="2886"/>
                    <a:pt x="1435" y="2816"/>
                    <a:pt x="1435" y="2677"/>
                  </a:cubicBezTo>
                  <a:lnTo>
                    <a:pt x="1435" y="2177"/>
                  </a:lnTo>
                  <a:cubicBezTo>
                    <a:pt x="1435" y="2077"/>
                    <a:pt x="1435" y="2010"/>
                    <a:pt x="1402" y="1977"/>
                  </a:cubicBezTo>
                  <a:lnTo>
                    <a:pt x="101" y="9"/>
                  </a:lnTo>
                  <a:cubicBezTo>
                    <a:pt x="95" y="3"/>
                    <a:pt x="89"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7091900" y="3651700"/>
              <a:ext cx="35875" cy="73125"/>
            </a:xfrm>
            <a:custGeom>
              <a:avLst/>
              <a:gdLst/>
              <a:ahLst/>
              <a:cxnLst/>
              <a:rect l="l" t="t" r="r" b="b"/>
              <a:pathLst>
                <a:path w="1435" h="2925" extrusionOk="0">
                  <a:moveTo>
                    <a:pt x="76" y="1"/>
                  </a:moveTo>
                  <a:cubicBezTo>
                    <a:pt x="42" y="1"/>
                    <a:pt x="1" y="90"/>
                    <a:pt x="1" y="222"/>
                  </a:cubicBezTo>
                  <a:lnTo>
                    <a:pt x="1" y="722"/>
                  </a:lnTo>
                  <a:cubicBezTo>
                    <a:pt x="1" y="822"/>
                    <a:pt x="1" y="889"/>
                    <a:pt x="67" y="922"/>
                  </a:cubicBezTo>
                  <a:lnTo>
                    <a:pt x="1368" y="2890"/>
                  </a:lnTo>
                  <a:cubicBezTo>
                    <a:pt x="1376" y="2914"/>
                    <a:pt x="1384" y="2925"/>
                    <a:pt x="1392" y="2925"/>
                  </a:cubicBezTo>
                  <a:cubicBezTo>
                    <a:pt x="1416" y="2925"/>
                    <a:pt x="1435" y="2817"/>
                    <a:pt x="1435" y="2690"/>
                  </a:cubicBezTo>
                  <a:lnTo>
                    <a:pt x="1435" y="2190"/>
                  </a:lnTo>
                  <a:cubicBezTo>
                    <a:pt x="1435" y="2090"/>
                    <a:pt x="1435" y="2023"/>
                    <a:pt x="1402" y="1990"/>
                  </a:cubicBezTo>
                  <a:lnTo>
                    <a:pt x="101" y="21"/>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7111075" y="3614700"/>
              <a:ext cx="17550" cy="50900"/>
            </a:xfrm>
            <a:custGeom>
              <a:avLst/>
              <a:gdLst/>
              <a:ahLst/>
              <a:cxnLst/>
              <a:rect l="l" t="t" r="r" b="b"/>
              <a:pathLst>
                <a:path w="702" h="2036" extrusionOk="0">
                  <a:moveTo>
                    <a:pt x="701" y="0"/>
                  </a:moveTo>
                  <a:lnTo>
                    <a:pt x="1" y="1001"/>
                  </a:lnTo>
                  <a:lnTo>
                    <a:pt x="701" y="2035"/>
                  </a:ln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7103575" y="3961600"/>
              <a:ext cx="25875" cy="255225"/>
            </a:xfrm>
            <a:custGeom>
              <a:avLst/>
              <a:gdLst/>
              <a:ahLst/>
              <a:cxnLst/>
              <a:rect l="l" t="t" r="r" b="b"/>
              <a:pathLst>
                <a:path w="1035" h="10209" extrusionOk="0">
                  <a:moveTo>
                    <a:pt x="1035" y="1"/>
                  </a:moveTo>
                  <a:lnTo>
                    <a:pt x="434" y="268"/>
                  </a:lnTo>
                  <a:cubicBezTo>
                    <a:pt x="167" y="335"/>
                    <a:pt x="1" y="601"/>
                    <a:pt x="1" y="835"/>
                  </a:cubicBezTo>
                  <a:lnTo>
                    <a:pt x="1" y="9007"/>
                  </a:lnTo>
                  <a:cubicBezTo>
                    <a:pt x="1" y="9641"/>
                    <a:pt x="468" y="10142"/>
                    <a:pt x="1035" y="10208"/>
                  </a:cubicBezTo>
                  <a:lnTo>
                    <a:pt x="1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7090225" y="3986625"/>
              <a:ext cx="31725" cy="207675"/>
            </a:xfrm>
            <a:custGeom>
              <a:avLst/>
              <a:gdLst/>
              <a:ahLst/>
              <a:cxnLst/>
              <a:rect l="l" t="t" r="r" b="b"/>
              <a:pathLst>
                <a:path w="1269" h="8307" extrusionOk="0">
                  <a:moveTo>
                    <a:pt x="501" y="1"/>
                  </a:moveTo>
                  <a:cubicBezTo>
                    <a:pt x="201" y="1"/>
                    <a:pt x="1" y="201"/>
                    <a:pt x="1" y="501"/>
                  </a:cubicBezTo>
                  <a:lnTo>
                    <a:pt x="1" y="7806"/>
                  </a:lnTo>
                  <a:cubicBezTo>
                    <a:pt x="1" y="8106"/>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7090225" y="4145900"/>
              <a:ext cx="31725" cy="48400"/>
            </a:xfrm>
            <a:custGeom>
              <a:avLst/>
              <a:gdLst/>
              <a:ahLst/>
              <a:cxnLst/>
              <a:rect l="l" t="t" r="r" b="b"/>
              <a:pathLst>
                <a:path w="1269" h="1936" extrusionOk="0">
                  <a:moveTo>
                    <a:pt x="1" y="1"/>
                  </a:moveTo>
                  <a:lnTo>
                    <a:pt x="1" y="1435"/>
                  </a:lnTo>
                  <a:cubicBezTo>
                    <a:pt x="1" y="1702"/>
                    <a:pt x="201" y="1936"/>
                    <a:pt x="501" y="1936"/>
                  </a:cubicBezTo>
                  <a:lnTo>
                    <a:pt x="1268" y="1936"/>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7103575" y="3063475"/>
              <a:ext cx="25875" cy="255200"/>
            </a:xfrm>
            <a:custGeom>
              <a:avLst/>
              <a:gdLst/>
              <a:ahLst/>
              <a:cxnLst/>
              <a:rect l="l" t="t" r="r" b="b"/>
              <a:pathLst>
                <a:path w="1035" h="10208" extrusionOk="0">
                  <a:moveTo>
                    <a:pt x="1035" y="0"/>
                  </a:moveTo>
                  <a:cubicBezTo>
                    <a:pt x="468" y="67"/>
                    <a:pt x="1" y="567"/>
                    <a:pt x="1" y="1201"/>
                  </a:cubicBezTo>
                  <a:lnTo>
                    <a:pt x="1" y="9374"/>
                  </a:lnTo>
                  <a:cubicBezTo>
                    <a:pt x="1" y="9607"/>
                    <a:pt x="167" y="9874"/>
                    <a:pt x="434" y="9941"/>
                  </a:cubicBezTo>
                  <a:lnTo>
                    <a:pt x="1035" y="10208"/>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7090225" y="3085975"/>
              <a:ext cx="31725" cy="207675"/>
            </a:xfrm>
            <a:custGeom>
              <a:avLst/>
              <a:gdLst/>
              <a:ahLst/>
              <a:cxnLst/>
              <a:rect l="l" t="t" r="r" b="b"/>
              <a:pathLst>
                <a:path w="1269" h="8307" extrusionOk="0">
                  <a:moveTo>
                    <a:pt x="501" y="1"/>
                  </a:moveTo>
                  <a:cubicBezTo>
                    <a:pt x="201" y="1"/>
                    <a:pt x="1" y="201"/>
                    <a:pt x="1" y="501"/>
                  </a:cubicBezTo>
                  <a:lnTo>
                    <a:pt x="1" y="7806"/>
                  </a:lnTo>
                  <a:cubicBezTo>
                    <a:pt x="1" y="8073"/>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7090225" y="3085975"/>
              <a:ext cx="31725" cy="47575"/>
            </a:xfrm>
            <a:custGeom>
              <a:avLst/>
              <a:gdLst/>
              <a:ahLst/>
              <a:cxnLst/>
              <a:rect l="l" t="t" r="r" b="b"/>
              <a:pathLst>
                <a:path w="1269" h="1903" extrusionOk="0">
                  <a:moveTo>
                    <a:pt x="501" y="1"/>
                  </a:moveTo>
                  <a:cubicBezTo>
                    <a:pt x="201" y="1"/>
                    <a:pt x="1" y="201"/>
                    <a:pt x="1" y="501"/>
                  </a:cubicBezTo>
                  <a:lnTo>
                    <a:pt x="1" y="1902"/>
                  </a:lnTo>
                  <a:lnTo>
                    <a:pt x="1268" y="190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7226175" y="3705600"/>
              <a:ext cx="748875" cy="504550"/>
            </a:xfrm>
            <a:custGeom>
              <a:avLst/>
              <a:gdLst/>
              <a:ahLst/>
              <a:cxnLst/>
              <a:rect l="l" t="t" r="r" b="b"/>
              <a:pathLst>
                <a:path w="29955" h="20182" extrusionOk="0">
                  <a:moveTo>
                    <a:pt x="33" y="0"/>
                  </a:moveTo>
                  <a:lnTo>
                    <a:pt x="0" y="17246"/>
                  </a:lnTo>
                  <a:lnTo>
                    <a:pt x="29955" y="20181"/>
                  </a:lnTo>
                  <a:lnTo>
                    <a:pt x="29955" y="20181"/>
                  </a:lnTo>
                  <a:lnTo>
                    <a:pt x="27620" y="234"/>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7226175" y="3070150"/>
              <a:ext cx="748875" cy="504550"/>
            </a:xfrm>
            <a:custGeom>
              <a:avLst/>
              <a:gdLst/>
              <a:ahLst/>
              <a:cxnLst/>
              <a:rect l="l" t="t" r="r" b="b"/>
              <a:pathLst>
                <a:path w="29955" h="20182" extrusionOk="0">
                  <a:moveTo>
                    <a:pt x="29955" y="0"/>
                  </a:moveTo>
                  <a:lnTo>
                    <a:pt x="0" y="2936"/>
                  </a:lnTo>
                  <a:lnTo>
                    <a:pt x="33" y="20181"/>
                  </a:lnTo>
                  <a:lnTo>
                    <a:pt x="27620" y="19948"/>
                  </a:lnTo>
                  <a:lnTo>
                    <a:pt x="29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7175300" y="3043450"/>
              <a:ext cx="78400" cy="1196725"/>
            </a:xfrm>
            <a:custGeom>
              <a:avLst/>
              <a:gdLst/>
              <a:ahLst/>
              <a:cxnLst/>
              <a:rect l="l" t="t" r="r" b="b"/>
              <a:pathLst>
                <a:path w="3136" h="47869" extrusionOk="0">
                  <a:moveTo>
                    <a:pt x="934" y="1"/>
                  </a:moveTo>
                  <a:lnTo>
                    <a:pt x="0" y="23918"/>
                  </a:lnTo>
                  <a:lnTo>
                    <a:pt x="934" y="47868"/>
                  </a:lnTo>
                  <a:lnTo>
                    <a:pt x="934" y="47368"/>
                  </a:lnTo>
                  <a:lnTo>
                    <a:pt x="2035" y="43865"/>
                  </a:lnTo>
                  <a:lnTo>
                    <a:pt x="2636" y="43532"/>
                  </a:lnTo>
                  <a:cubicBezTo>
                    <a:pt x="2969" y="43365"/>
                    <a:pt x="3136" y="43031"/>
                    <a:pt x="3136" y="42631"/>
                  </a:cubicBezTo>
                  <a:lnTo>
                    <a:pt x="3136" y="27854"/>
                  </a:lnTo>
                  <a:cubicBezTo>
                    <a:pt x="3136" y="27520"/>
                    <a:pt x="2969" y="27187"/>
                    <a:pt x="2702" y="27020"/>
                  </a:cubicBezTo>
                  <a:lnTo>
                    <a:pt x="2068" y="26620"/>
                  </a:lnTo>
                  <a:lnTo>
                    <a:pt x="2068" y="24452"/>
                  </a:lnTo>
                  <a:lnTo>
                    <a:pt x="2068" y="23351"/>
                  </a:lnTo>
                  <a:lnTo>
                    <a:pt x="2068" y="21216"/>
                  </a:lnTo>
                  <a:lnTo>
                    <a:pt x="2702" y="20849"/>
                  </a:lnTo>
                  <a:cubicBezTo>
                    <a:pt x="2969" y="20682"/>
                    <a:pt x="3136" y="20349"/>
                    <a:pt x="3136" y="20015"/>
                  </a:cubicBezTo>
                  <a:lnTo>
                    <a:pt x="3136" y="5204"/>
                  </a:lnTo>
                  <a:cubicBezTo>
                    <a:pt x="3136" y="4837"/>
                    <a:pt x="2936" y="4504"/>
                    <a:pt x="2636" y="4337"/>
                  </a:cubicBezTo>
                  <a:lnTo>
                    <a:pt x="2035" y="4004"/>
                  </a:lnTo>
                  <a:lnTo>
                    <a:pt x="1101" y="668"/>
                  </a:lnTo>
                  <a:lnTo>
                    <a:pt x="9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7916650" y="3065975"/>
              <a:ext cx="1316800" cy="1150000"/>
            </a:xfrm>
            <a:custGeom>
              <a:avLst/>
              <a:gdLst/>
              <a:ahLst/>
              <a:cxnLst/>
              <a:rect l="l" t="t" r="r" b="b"/>
              <a:pathLst>
                <a:path w="52672" h="46000" extrusionOk="0">
                  <a:moveTo>
                    <a:pt x="3303" y="0"/>
                  </a:moveTo>
                  <a:cubicBezTo>
                    <a:pt x="1502" y="0"/>
                    <a:pt x="1" y="1468"/>
                    <a:pt x="1" y="3303"/>
                  </a:cubicBezTo>
                  <a:lnTo>
                    <a:pt x="1" y="42698"/>
                  </a:lnTo>
                  <a:cubicBezTo>
                    <a:pt x="1" y="44499"/>
                    <a:pt x="1469" y="46000"/>
                    <a:pt x="3303" y="46000"/>
                  </a:cubicBezTo>
                  <a:lnTo>
                    <a:pt x="49369" y="46000"/>
                  </a:lnTo>
                  <a:cubicBezTo>
                    <a:pt x="51171" y="46000"/>
                    <a:pt x="52672" y="44532"/>
                    <a:pt x="52672" y="42698"/>
                  </a:cubicBezTo>
                  <a:lnTo>
                    <a:pt x="52672" y="3303"/>
                  </a:lnTo>
                  <a:cubicBezTo>
                    <a:pt x="52638" y="1468"/>
                    <a:pt x="51171" y="0"/>
                    <a:pt x="49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8136825" y="3246925"/>
              <a:ext cx="1003225" cy="785600"/>
            </a:xfrm>
            <a:custGeom>
              <a:avLst/>
              <a:gdLst/>
              <a:ahLst/>
              <a:cxnLst/>
              <a:rect l="l" t="t" r="r" b="b"/>
              <a:pathLst>
                <a:path w="40129" h="31424" extrusionOk="0">
                  <a:moveTo>
                    <a:pt x="2635" y="1"/>
                  </a:moveTo>
                  <a:cubicBezTo>
                    <a:pt x="1168" y="1"/>
                    <a:pt x="0" y="1168"/>
                    <a:pt x="0" y="2603"/>
                  </a:cubicBezTo>
                  <a:lnTo>
                    <a:pt x="0" y="28788"/>
                  </a:lnTo>
                  <a:cubicBezTo>
                    <a:pt x="0" y="30256"/>
                    <a:pt x="1168" y="31423"/>
                    <a:pt x="2635" y="31423"/>
                  </a:cubicBezTo>
                  <a:lnTo>
                    <a:pt x="37494" y="31423"/>
                  </a:lnTo>
                  <a:cubicBezTo>
                    <a:pt x="38961" y="31423"/>
                    <a:pt x="40095" y="30256"/>
                    <a:pt x="40095" y="28788"/>
                  </a:cubicBezTo>
                  <a:lnTo>
                    <a:pt x="40095" y="2603"/>
                  </a:lnTo>
                  <a:cubicBezTo>
                    <a:pt x="40129" y="1135"/>
                    <a:pt x="38961" y="1"/>
                    <a:pt x="37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7957525" y="4061675"/>
              <a:ext cx="1115825" cy="198500"/>
            </a:xfrm>
            <a:custGeom>
              <a:avLst/>
              <a:gdLst/>
              <a:ahLst/>
              <a:cxnLst/>
              <a:rect l="l" t="t" r="r" b="b"/>
              <a:pathLst>
                <a:path w="44633" h="7940" extrusionOk="0">
                  <a:moveTo>
                    <a:pt x="8873" y="1"/>
                  </a:moveTo>
                  <a:lnTo>
                    <a:pt x="0" y="7940"/>
                  </a:lnTo>
                  <a:lnTo>
                    <a:pt x="44632" y="7806"/>
                  </a:lnTo>
                  <a:lnTo>
                    <a:pt x="44632" y="6139"/>
                  </a:lnTo>
                  <a:lnTo>
                    <a:pt x="34492" y="6139"/>
                  </a:lnTo>
                  <a:cubicBezTo>
                    <a:pt x="33157" y="6139"/>
                    <a:pt x="32057" y="5138"/>
                    <a:pt x="31890" y="3804"/>
                  </a:cubicBezTo>
                  <a:lnTo>
                    <a:pt x="31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7957525" y="3020100"/>
              <a:ext cx="1115825" cy="198500"/>
            </a:xfrm>
            <a:custGeom>
              <a:avLst/>
              <a:gdLst/>
              <a:ahLst/>
              <a:cxnLst/>
              <a:rect l="l" t="t" r="r" b="b"/>
              <a:pathLst>
                <a:path w="44633" h="7940" extrusionOk="0">
                  <a:moveTo>
                    <a:pt x="0" y="1"/>
                  </a:moveTo>
                  <a:lnTo>
                    <a:pt x="8873" y="7940"/>
                  </a:lnTo>
                  <a:lnTo>
                    <a:pt x="31489" y="7940"/>
                  </a:lnTo>
                  <a:lnTo>
                    <a:pt x="31890" y="4137"/>
                  </a:lnTo>
                  <a:cubicBezTo>
                    <a:pt x="32057" y="2803"/>
                    <a:pt x="33157" y="1802"/>
                    <a:pt x="34492" y="1802"/>
                  </a:cubicBezTo>
                  <a:lnTo>
                    <a:pt x="44632" y="1802"/>
                  </a:lnTo>
                  <a:lnTo>
                    <a:pt x="44632" y="1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7980875" y="3001750"/>
              <a:ext cx="1888875" cy="221850"/>
            </a:xfrm>
            <a:custGeom>
              <a:avLst/>
              <a:gdLst/>
              <a:ahLst/>
              <a:cxnLst/>
              <a:rect l="l" t="t" r="r" b="b"/>
              <a:pathLst>
                <a:path w="75555" h="8874" extrusionOk="0">
                  <a:moveTo>
                    <a:pt x="1702" y="1"/>
                  </a:moveTo>
                  <a:lnTo>
                    <a:pt x="1702" y="1635"/>
                  </a:lnTo>
                  <a:lnTo>
                    <a:pt x="0" y="1635"/>
                  </a:lnTo>
                  <a:lnTo>
                    <a:pt x="0" y="2069"/>
                  </a:lnTo>
                  <a:lnTo>
                    <a:pt x="1868" y="2069"/>
                  </a:lnTo>
                  <a:lnTo>
                    <a:pt x="8773" y="8640"/>
                  </a:lnTo>
                  <a:lnTo>
                    <a:pt x="9407" y="8640"/>
                  </a:lnTo>
                  <a:lnTo>
                    <a:pt x="2502" y="2069"/>
                  </a:lnTo>
                  <a:lnTo>
                    <a:pt x="29188" y="2069"/>
                  </a:lnTo>
                  <a:lnTo>
                    <a:pt x="28421" y="8874"/>
                  </a:lnTo>
                  <a:lnTo>
                    <a:pt x="29088" y="8874"/>
                  </a:lnTo>
                  <a:lnTo>
                    <a:pt x="29888" y="2069"/>
                  </a:lnTo>
                  <a:lnTo>
                    <a:pt x="75554" y="2069"/>
                  </a:lnTo>
                  <a:lnTo>
                    <a:pt x="75554" y="1635"/>
                  </a:lnTo>
                  <a:lnTo>
                    <a:pt x="29888" y="1635"/>
                  </a:lnTo>
                  <a:lnTo>
                    <a:pt x="29888" y="1"/>
                  </a:lnTo>
                  <a:lnTo>
                    <a:pt x="29221" y="1"/>
                  </a:lnTo>
                  <a:lnTo>
                    <a:pt x="29221" y="1635"/>
                  </a:lnTo>
                  <a:lnTo>
                    <a:pt x="2502" y="1635"/>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8518750" y="3010100"/>
              <a:ext cx="172650" cy="19200"/>
            </a:xfrm>
            <a:custGeom>
              <a:avLst/>
              <a:gdLst/>
              <a:ahLst/>
              <a:cxnLst/>
              <a:rect l="l" t="t" r="r" b="b"/>
              <a:pathLst>
                <a:path w="6906" h="768" extrusionOk="0">
                  <a:moveTo>
                    <a:pt x="401" y="0"/>
                  </a:moveTo>
                  <a:cubicBezTo>
                    <a:pt x="167" y="0"/>
                    <a:pt x="1" y="67"/>
                    <a:pt x="1" y="167"/>
                  </a:cubicBezTo>
                  <a:lnTo>
                    <a:pt x="1" y="601"/>
                  </a:lnTo>
                  <a:cubicBezTo>
                    <a:pt x="1" y="701"/>
                    <a:pt x="201" y="768"/>
                    <a:pt x="401" y="768"/>
                  </a:cubicBezTo>
                  <a:lnTo>
                    <a:pt x="6505" y="768"/>
                  </a:lnTo>
                  <a:cubicBezTo>
                    <a:pt x="6739" y="768"/>
                    <a:pt x="6906" y="701"/>
                    <a:pt x="6906" y="601"/>
                  </a:cubicBezTo>
                  <a:lnTo>
                    <a:pt x="6906" y="167"/>
                  </a:lnTo>
                  <a:cubicBezTo>
                    <a:pt x="6906" y="34"/>
                    <a:pt x="6739" y="0"/>
                    <a:pt x="6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7980875" y="4056675"/>
              <a:ext cx="1888875" cy="221850"/>
            </a:xfrm>
            <a:custGeom>
              <a:avLst/>
              <a:gdLst/>
              <a:ahLst/>
              <a:cxnLst/>
              <a:rect l="l" t="t" r="r" b="b"/>
              <a:pathLst>
                <a:path w="75555" h="8874" extrusionOk="0">
                  <a:moveTo>
                    <a:pt x="28421" y="1"/>
                  </a:moveTo>
                  <a:lnTo>
                    <a:pt x="29188" y="6806"/>
                  </a:lnTo>
                  <a:lnTo>
                    <a:pt x="2502" y="6806"/>
                  </a:lnTo>
                  <a:lnTo>
                    <a:pt x="9407" y="234"/>
                  </a:lnTo>
                  <a:lnTo>
                    <a:pt x="8773" y="234"/>
                  </a:lnTo>
                  <a:lnTo>
                    <a:pt x="1868" y="6806"/>
                  </a:lnTo>
                  <a:lnTo>
                    <a:pt x="0" y="6806"/>
                  </a:lnTo>
                  <a:lnTo>
                    <a:pt x="0" y="7239"/>
                  </a:lnTo>
                  <a:lnTo>
                    <a:pt x="1702" y="7239"/>
                  </a:lnTo>
                  <a:lnTo>
                    <a:pt x="1702" y="8874"/>
                  </a:lnTo>
                  <a:lnTo>
                    <a:pt x="2502" y="8874"/>
                  </a:lnTo>
                  <a:lnTo>
                    <a:pt x="2502" y="7239"/>
                  </a:lnTo>
                  <a:lnTo>
                    <a:pt x="29221" y="7239"/>
                  </a:lnTo>
                  <a:lnTo>
                    <a:pt x="29221" y="8874"/>
                  </a:lnTo>
                  <a:lnTo>
                    <a:pt x="29888" y="8874"/>
                  </a:lnTo>
                  <a:lnTo>
                    <a:pt x="29888" y="7239"/>
                  </a:lnTo>
                  <a:lnTo>
                    <a:pt x="75554" y="7239"/>
                  </a:lnTo>
                  <a:lnTo>
                    <a:pt x="75554" y="6806"/>
                  </a:lnTo>
                  <a:lnTo>
                    <a:pt x="29888" y="6806"/>
                  </a:lnTo>
                  <a:lnTo>
                    <a:pt x="29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8518750" y="4250150"/>
              <a:ext cx="172650" cy="20050"/>
            </a:xfrm>
            <a:custGeom>
              <a:avLst/>
              <a:gdLst/>
              <a:ahLst/>
              <a:cxnLst/>
              <a:rect l="l" t="t" r="r" b="b"/>
              <a:pathLst>
                <a:path w="6906" h="802" extrusionOk="0">
                  <a:moveTo>
                    <a:pt x="401" y="1"/>
                  </a:moveTo>
                  <a:cubicBezTo>
                    <a:pt x="201" y="1"/>
                    <a:pt x="1" y="101"/>
                    <a:pt x="1" y="167"/>
                  </a:cubicBezTo>
                  <a:lnTo>
                    <a:pt x="1" y="634"/>
                  </a:lnTo>
                  <a:cubicBezTo>
                    <a:pt x="1" y="734"/>
                    <a:pt x="167" y="801"/>
                    <a:pt x="401" y="801"/>
                  </a:cubicBezTo>
                  <a:lnTo>
                    <a:pt x="6505" y="801"/>
                  </a:lnTo>
                  <a:cubicBezTo>
                    <a:pt x="6739" y="801"/>
                    <a:pt x="6906" y="768"/>
                    <a:pt x="6906" y="634"/>
                  </a:cubicBezTo>
                  <a:lnTo>
                    <a:pt x="6906" y="167"/>
                  </a:lnTo>
                  <a:cubicBezTo>
                    <a:pt x="6906" y="101"/>
                    <a:pt x="6739" y="1"/>
                    <a:pt x="6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8804800" y="3111000"/>
              <a:ext cx="352775" cy="95100"/>
            </a:xfrm>
            <a:custGeom>
              <a:avLst/>
              <a:gdLst/>
              <a:ahLst/>
              <a:cxnLst/>
              <a:rect l="l" t="t" r="r" b="b"/>
              <a:pathLst>
                <a:path w="14111" h="3804" extrusionOk="0">
                  <a:moveTo>
                    <a:pt x="1468" y="1"/>
                  </a:moveTo>
                  <a:cubicBezTo>
                    <a:pt x="834" y="1"/>
                    <a:pt x="334" y="468"/>
                    <a:pt x="267" y="1101"/>
                  </a:cubicBezTo>
                  <a:lnTo>
                    <a:pt x="0" y="3303"/>
                  </a:lnTo>
                  <a:cubicBezTo>
                    <a:pt x="0" y="3536"/>
                    <a:pt x="200" y="3803"/>
                    <a:pt x="467" y="3803"/>
                  </a:cubicBezTo>
                  <a:lnTo>
                    <a:pt x="12309" y="3803"/>
                  </a:lnTo>
                  <a:cubicBezTo>
                    <a:pt x="12809" y="3737"/>
                    <a:pt x="13243" y="3403"/>
                    <a:pt x="13376" y="2903"/>
                  </a:cubicBezTo>
                  <a:lnTo>
                    <a:pt x="13910" y="1368"/>
                  </a:lnTo>
                  <a:cubicBezTo>
                    <a:pt x="14110" y="701"/>
                    <a:pt x="13610" y="34"/>
                    <a:pt x="12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8131800" y="3081825"/>
              <a:ext cx="541250" cy="124275"/>
            </a:xfrm>
            <a:custGeom>
              <a:avLst/>
              <a:gdLst/>
              <a:ahLst/>
              <a:cxnLst/>
              <a:rect l="l" t="t" r="r" b="b"/>
              <a:pathLst>
                <a:path w="21650" h="4971" extrusionOk="0">
                  <a:moveTo>
                    <a:pt x="535" y="0"/>
                  </a:moveTo>
                  <a:cubicBezTo>
                    <a:pt x="168" y="0"/>
                    <a:pt x="1" y="434"/>
                    <a:pt x="201" y="701"/>
                  </a:cubicBezTo>
                  <a:lnTo>
                    <a:pt x="2536" y="3636"/>
                  </a:lnTo>
                  <a:cubicBezTo>
                    <a:pt x="3203" y="4470"/>
                    <a:pt x="4204" y="4970"/>
                    <a:pt x="5305" y="4970"/>
                  </a:cubicBezTo>
                  <a:lnTo>
                    <a:pt x="20315" y="4970"/>
                  </a:lnTo>
                  <a:cubicBezTo>
                    <a:pt x="20849" y="4970"/>
                    <a:pt x="21316" y="4537"/>
                    <a:pt x="21350" y="4003"/>
                  </a:cubicBezTo>
                  <a:lnTo>
                    <a:pt x="21583" y="967"/>
                  </a:lnTo>
                  <a:cubicBezTo>
                    <a:pt x="21650" y="467"/>
                    <a:pt x="21216" y="33"/>
                    <a:pt x="20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8803950" y="4073350"/>
              <a:ext cx="353625" cy="95100"/>
            </a:xfrm>
            <a:custGeom>
              <a:avLst/>
              <a:gdLst/>
              <a:ahLst/>
              <a:cxnLst/>
              <a:rect l="l" t="t" r="r" b="b"/>
              <a:pathLst>
                <a:path w="14145" h="3804" extrusionOk="0">
                  <a:moveTo>
                    <a:pt x="501" y="1"/>
                  </a:moveTo>
                  <a:cubicBezTo>
                    <a:pt x="201" y="1"/>
                    <a:pt x="1" y="234"/>
                    <a:pt x="34" y="501"/>
                  </a:cubicBezTo>
                  <a:lnTo>
                    <a:pt x="301" y="2703"/>
                  </a:lnTo>
                  <a:cubicBezTo>
                    <a:pt x="368" y="3337"/>
                    <a:pt x="868" y="3804"/>
                    <a:pt x="1502" y="3804"/>
                  </a:cubicBezTo>
                  <a:lnTo>
                    <a:pt x="12977" y="3804"/>
                  </a:lnTo>
                  <a:cubicBezTo>
                    <a:pt x="13644" y="3804"/>
                    <a:pt x="14144" y="3136"/>
                    <a:pt x="13944" y="2403"/>
                  </a:cubicBezTo>
                  <a:lnTo>
                    <a:pt x="13444" y="868"/>
                  </a:lnTo>
                  <a:cubicBezTo>
                    <a:pt x="13277" y="334"/>
                    <a:pt x="12777" y="1"/>
                    <a:pt x="1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8130975" y="4073350"/>
              <a:ext cx="542075" cy="124300"/>
            </a:xfrm>
            <a:custGeom>
              <a:avLst/>
              <a:gdLst/>
              <a:ahLst/>
              <a:cxnLst/>
              <a:rect l="l" t="t" r="r" b="b"/>
              <a:pathLst>
                <a:path w="21683" h="4972" extrusionOk="0">
                  <a:moveTo>
                    <a:pt x="5338" y="1"/>
                  </a:moveTo>
                  <a:cubicBezTo>
                    <a:pt x="4237" y="1"/>
                    <a:pt x="3236" y="501"/>
                    <a:pt x="2569" y="1335"/>
                  </a:cubicBezTo>
                  <a:lnTo>
                    <a:pt x="234" y="4237"/>
                  </a:lnTo>
                  <a:cubicBezTo>
                    <a:pt x="1" y="4537"/>
                    <a:pt x="201" y="4971"/>
                    <a:pt x="568" y="4971"/>
                  </a:cubicBezTo>
                  <a:lnTo>
                    <a:pt x="20749" y="4971"/>
                  </a:lnTo>
                  <a:cubicBezTo>
                    <a:pt x="21282" y="4971"/>
                    <a:pt x="21683" y="4537"/>
                    <a:pt x="21616" y="4037"/>
                  </a:cubicBezTo>
                  <a:lnTo>
                    <a:pt x="21383" y="968"/>
                  </a:lnTo>
                  <a:cubicBezTo>
                    <a:pt x="21349" y="401"/>
                    <a:pt x="20882" y="1"/>
                    <a:pt x="20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8206025" y="4074200"/>
              <a:ext cx="110100" cy="123450"/>
            </a:xfrm>
            <a:custGeom>
              <a:avLst/>
              <a:gdLst/>
              <a:ahLst/>
              <a:cxnLst/>
              <a:rect l="l" t="t" r="r" b="b"/>
              <a:pathLst>
                <a:path w="4404" h="4938" extrusionOk="0">
                  <a:moveTo>
                    <a:pt x="3203" y="0"/>
                  </a:moveTo>
                  <a:lnTo>
                    <a:pt x="1" y="4937"/>
                  </a:lnTo>
                  <a:lnTo>
                    <a:pt x="1202" y="4937"/>
                  </a:lnTo>
                  <a:lnTo>
                    <a:pt x="4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8271075" y="4074200"/>
              <a:ext cx="178500" cy="123450"/>
            </a:xfrm>
            <a:custGeom>
              <a:avLst/>
              <a:gdLst/>
              <a:ahLst/>
              <a:cxnLst/>
              <a:rect l="l" t="t" r="r" b="b"/>
              <a:pathLst>
                <a:path w="7140" h="4938" extrusionOk="0">
                  <a:moveTo>
                    <a:pt x="3236" y="0"/>
                  </a:moveTo>
                  <a:lnTo>
                    <a:pt x="1" y="4937"/>
                  </a:lnTo>
                  <a:lnTo>
                    <a:pt x="3937" y="4937"/>
                  </a:lnTo>
                  <a:lnTo>
                    <a:pt x="7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8490400" y="4074200"/>
              <a:ext cx="110100" cy="123450"/>
            </a:xfrm>
            <a:custGeom>
              <a:avLst/>
              <a:gdLst/>
              <a:ahLst/>
              <a:cxnLst/>
              <a:rect l="l" t="t" r="r" b="b"/>
              <a:pathLst>
                <a:path w="4404" h="4938" extrusionOk="0">
                  <a:moveTo>
                    <a:pt x="2402" y="0"/>
                  </a:moveTo>
                  <a:lnTo>
                    <a:pt x="534" y="2936"/>
                  </a:lnTo>
                  <a:lnTo>
                    <a:pt x="1" y="3703"/>
                  </a:lnTo>
                  <a:lnTo>
                    <a:pt x="2669" y="3703"/>
                  </a:lnTo>
                  <a:lnTo>
                    <a:pt x="1869" y="4937"/>
                  </a:lnTo>
                  <a:lnTo>
                    <a:pt x="3136" y="4937"/>
                  </a:lnTo>
                  <a:lnTo>
                    <a:pt x="3903" y="3703"/>
                  </a:lnTo>
                  <a:lnTo>
                    <a:pt x="4404" y="2936"/>
                  </a:lnTo>
                  <a:lnTo>
                    <a:pt x="1802" y="2936"/>
                  </a:lnTo>
                  <a:lnTo>
                    <a:pt x="3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8884025" y="4074200"/>
              <a:ext cx="91750" cy="94250"/>
            </a:xfrm>
            <a:custGeom>
              <a:avLst/>
              <a:gdLst/>
              <a:ahLst/>
              <a:cxnLst/>
              <a:rect l="l" t="t" r="r" b="b"/>
              <a:pathLst>
                <a:path w="3670" h="3770" extrusionOk="0">
                  <a:moveTo>
                    <a:pt x="2435" y="0"/>
                  </a:moveTo>
                  <a:lnTo>
                    <a:pt x="0" y="3770"/>
                  </a:lnTo>
                  <a:lnTo>
                    <a:pt x="1234" y="3770"/>
                  </a:lnTo>
                  <a:lnTo>
                    <a:pt x="3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8949900" y="4074200"/>
              <a:ext cx="158475" cy="94250"/>
            </a:xfrm>
            <a:custGeom>
              <a:avLst/>
              <a:gdLst/>
              <a:ahLst/>
              <a:cxnLst/>
              <a:rect l="l" t="t" r="r" b="b"/>
              <a:pathLst>
                <a:path w="6339" h="3770" extrusionOk="0">
                  <a:moveTo>
                    <a:pt x="2469" y="0"/>
                  </a:moveTo>
                  <a:lnTo>
                    <a:pt x="0" y="3770"/>
                  </a:lnTo>
                  <a:lnTo>
                    <a:pt x="3936" y="3770"/>
                  </a:lnTo>
                  <a:lnTo>
                    <a:pt x="6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8210200" y="3082650"/>
              <a:ext cx="110950" cy="123450"/>
            </a:xfrm>
            <a:custGeom>
              <a:avLst/>
              <a:gdLst/>
              <a:ahLst/>
              <a:cxnLst/>
              <a:rect l="l" t="t" r="r" b="b"/>
              <a:pathLst>
                <a:path w="4438" h="4938" extrusionOk="0">
                  <a:moveTo>
                    <a:pt x="1" y="0"/>
                  </a:moveTo>
                  <a:lnTo>
                    <a:pt x="3203" y="4937"/>
                  </a:lnTo>
                  <a:lnTo>
                    <a:pt x="4437" y="4937"/>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8276925" y="3082650"/>
              <a:ext cx="176800" cy="123450"/>
            </a:xfrm>
            <a:custGeom>
              <a:avLst/>
              <a:gdLst/>
              <a:ahLst/>
              <a:cxnLst/>
              <a:rect l="l" t="t" r="r" b="b"/>
              <a:pathLst>
                <a:path w="7072" h="4938" extrusionOk="0">
                  <a:moveTo>
                    <a:pt x="0" y="0"/>
                  </a:moveTo>
                  <a:lnTo>
                    <a:pt x="3169" y="4937"/>
                  </a:lnTo>
                  <a:lnTo>
                    <a:pt x="7072" y="4937"/>
                  </a:lnTo>
                  <a:lnTo>
                    <a:pt x="3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8500400" y="3082650"/>
              <a:ext cx="110950" cy="123450"/>
            </a:xfrm>
            <a:custGeom>
              <a:avLst/>
              <a:gdLst/>
              <a:ahLst/>
              <a:cxnLst/>
              <a:rect l="l" t="t" r="r" b="b"/>
              <a:pathLst>
                <a:path w="4438" h="4938" extrusionOk="0">
                  <a:moveTo>
                    <a:pt x="1635" y="0"/>
                  </a:moveTo>
                  <a:lnTo>
                    <a:pt x="2669" y="1568"/>
                  </a:lnTo>
                  <a:lnTo>
                    <a:pt x="1" y="1568"/>
                  </a:lnTo>
                  <a:lnTo>
                    <a:pt x="501" y="2335"/>
                  </a:lnTo>
                  <a:lnTo>
                    <a:pt x="2236" y="4937"/>
                  </a:lnTo>
                  <a:lnTo>
                    <a:pt x="3437" y="4937"/>
                  </a:lnTo>
                  <a:lnTo>
                    <a:pt x="1769" y="2335"/>
                  </a:lnTo>
                  <a:lnTo>
                    <a:pt x="4437" y="2335"/>
                  </a:lnTo>
                  <a:lnTo>
                    <a:pt x="3904" y="1568"/>
                  </a:lnTo>
                  <a:lnTo>
                    <a:pt x="29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8888175" y="3111825"/>
              <a:ext cx="91775" cy="94275"/>
            </a:xfrm>
            <a:custGeom>
              <a:avLst/>
              <a:gdLst/>
              <a:ahLst/>
              <a:cxnLst/>
              <a:rect l="l" t="t" r="r" b="b"/>
              <a:pathLst>
                <a:path w="3671" h="3771" extrusionOk="0">
                  <a:moveTo>
                    <a:pt x="1" y="1"/>
                  </a:moveTo>
                  <a:lnTo>
                    <a:pt x="2469" y="3770"/>
                  </a:lnTo>
                  <a:lnTo>
                    <a:pt x="3670" y="3770"/>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8954900" y="3111825"/>
              <a:ext cx="158475" cy="94275"/>
            </a:xfrm>
            <a:custGeom>
              <a:avLst/>
              <a:gdLst/>
              <a:ahLst/>
              <a:cxnLst/>
              <a:rect l="l" t="t" r="r" b="b"/>
              <a:pathLst>
                <a:path w="6339" h="3771" extrusionOk="0">
                  <a:moveTo>
                    <a:pt x="0" y="1"/>
                  </a:moveTo>
                  <a:lnTo>
                    <a:pt x="2469" y="3770"/>
                  </a:lnTo>
                  <a:lnTo>
                    <a:pt x="6338" y="3770"/>
                  </a:lnTo>
                  <a:lnTo>
                    <a:pt x="3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7937500" y="3174050"/>
              <a:ext cx="151800" cy="928750"/>
            </a:xfrm>
            <a:custGeom>
              <a:avLst/>
              <a:gdLst/>
              <a:ahLst/>
              <a:cxnLst/>
              <a:rect l="l" t="t" r="r" b="b"/>
              <a:pathLst>
                <a:path w="6072" h="37150" extrusionOk="0">
                  <a:moveTo>
                    <a:pt x="998" y="1"/>
                  </a:moveTo>
                  <a:cubicBezTo>
                    <a:pt x="576" y="1"/>
                    <a:pt x="166" y="286"/>
                    <a:pt x="67" y="681"/>
                  </a:cubicBezTo>
                  <a:cubicBezTo>
                    <a:pt x="1" y="781"/>
                    <a:pt x="1" y="848"/>
                    <a:pt x="1" y="981"/>
                  </a:cubicBezTo>
                  <a:lnTo>
                    <a:pt x="1" y="36173"/>
                  </a:lnTo>
                  <a:cubicBezTo>
                    <a:pt x="1" y="36742"/>
                    <a:pt x="481" y="37150"/>
                    <a:pt x="1008" y="37150"/>
                  </a:cubicBezTo>
                  <a:cubicBezTo>
                    <a:pt x="1161" y="37150"/>
                    <a:pt x="1318" y="37115"/>
                    <a:pt x="1468" y="37040"/>
                  </a:cubicBezTo>
                  <a:lnTo>
                    <a:pt x="3637" y="35906"/>
                  </a:lnTo>
                  <a:lnTo>
                    <a:pt x="5104" y="35172"/>
                  </a:lnTo>
                  <a:cubicBezTo>
                    <a:pt x="5671" y="34872"/>
                    <a:pt x="6072" y="34305"/>
                    <a:pt x="6072" y="33638"/>
                  </a:cubicBezTo>
                  <a:lnTo>
                    <a:pt x="6072" y="3650"/>
                  </a:lnTo>
                  <a:cubicBezTo>
                    <a:pt x="6072" y="2983"/>
                    <a:pt x="5671" y="2349"/>
                    <a:pt x="5071" y="2015"/>
                  </a:cubicBezTo>
                  <a:lnTo>
                    <a:pt x="1435" y="114"/>
                  </a:lnTo>
                  <a:cubicBezTo>
                    <a:pt x="1296" y="36"/>
                    <a:pt x="1146"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7937500" y="3192725"/>
              <a:ext cx="151800" cy="127625"/>
            </a:xfrm>
            <a:custGeom>
              <a:avLst/>
              <a:gdLst/>
              <a:ahLst/>
              <a:cxnLst/>
              <a:rect l="l" t="t" r="r" b="b"/>
              <a:pathLst>
                <a:path w="6072" h="5105" extrusionOk="0">
                  <a:moveTo>
                    <a:pt x="67" y="1"/>
                  </a:moveTo>
                  <a:cubicBezTo>
                    <a:pt x="1" y="67"/>
                    <a:pt x="1" y="167"/>
                    <a:pt x="1" y="267"/>
                  </a:cubicBezTo>
                  <a:lnTo>
                    <a:pt x="1" y="1201"/>
                  </a:lnTo>
                  <a:lnTo>
                    <a:pt x="6072" y="5104"/>
                  </a:lnTo>
                  <a:lnTo>
                    <a:pt x="6072" y="3870"/>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7937500" y="3257775"/>
              <a:ext cx="151800" cy="195175"/>
            </a:xfrm>
            <a:custGeom>
              <a:avLst/>
              <a:gdLst/>
              <a:ahLst/>
              <a:cxnLst/>
              <a:rect l="l" t="t" r="r" b="b"/>
              <a:pathLst>
                <a:path w="6072" h="7807" extrusionOk="0">
                  <a:moveTo>
                    <a:pt x="1" y="0"/>
                  </a:moveTo>
                  <a:lnTo>
                    <a:pt x="1" y="3903"/>
                  </a:lnTo>
                  <a:lnTo>
                    <a:pt x="6072" y="7806"/>
                  </a:lnTo>
                  <a:lnTo>
                    <a:pt x="6072" y="393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7937500" y="3469600"/>
              <a:ext cx="151800" cy="115925"/>
            </a:xfrm>
            <a:custGeom>
              <a:avLst/>
              <a:gdLst/>
              <a:ahLst/>
              <a:cxnLst/>
              <a:rect l="l" t="t" r="r" b="b"/>
              <a:pathLst>
                <a:path w="6072" h="4637" extrusionOk="0">
                  <a:moveTo>
                    <a:pt x="835" y="0"/>
                  </a:moveTo>
                  <a:lnTo>
                    <a:pt x="835" y="2669"/>
                  </a:lnTo>
                  <a:lnTo>
                    <a:pt x="1" y="2135"/>
                  </a:lnTo>
                  <a:lnTo>
                    <a:pt x="1" y="3369"/>
                  </a:lnTo>
                  <a:lnTo>
                    <a:pt x="835" y="3903"/>
                  </a:lnTo>
                  <a:lnTo>
                    <a:pt x="1635" y="4437"/>
                  </a:lnTo>
                  <a:lnTo>
                    <a:pt x="1635" y="1801"/>
                  </a:lnTo>
                  <a:lnTo>
                    <a:pt x="6072" y="4637"/>
                  </a:lnTo>
                  <a:lnTo>
                    <a:pt x="6072" y="3436"/>
                  </a:lnTo>
                  <a:lnTo>
                    <a:pt x="1635" y="534"/>
                  </a:lnTo>
                  <a:lnTo>
                    <a:pt x="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7937500" y="3851525"/>
              <a:ext cx="151800" cy="129300"/>
            </a:xfrm>
            <a:custGeom>
              <a:avLst/>
              <a:gdLst/>
              <a:ahLst/>
              <a:cxnLst/>
              <a:rect l="l" t="t" r="r" b="b"/>
              <a:pathLst>
                <a:path w="6072" h="5172" extrusionOk="0">
                  <a:moveTo>
                    <a:pt x="1" y="1"/>
                  </a:moveTo>
                  <a:lnTo>
                    <a:pt x="1" y="1235"/>
                  </a:lnTo>
                  <a:lnTo>
                    <a:pt x="6072" y="5171"/>
                  </a:lnTo>
                  <a:lnTo>
                    <a:pt x="6072" y="390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7937500" y="3918250"/>
              <a:ext cx="151800" cy="155125"/>
            </a:xfrm>
            <a:custGeom>
              <a:avLst/>
              <a:gdLst/>
              <a:ahLst/>
              <a:cxnLst/>
              <a:rect l="l" t="t" r="r" b="b"/>
              <a:pathLst>
                <a:path w="6072" h="6205" extrusionOk="0">
                  <a:moveTo>
                    <a:pt x="1" y="0"/>
                  </a:moveTo>
                  <a:lnTo>
                    <a:pt x="1" y="3870"/>
                  </a:lnTo>
                  <a:lnTo>
                    <a:pt x="3637" y="6205"/>
                  </a:lnTo>
                  <a:lnTo>
                    <a:pt x="5104" y="5438"/>
                  </a:lnTo>
                  <a:cubicBezTo>
                    <a:pt x="5671" y="5171"/>
                    <a:pt x="6072" y="4570"/>
                    <a:pt x="6072" y="390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9162550" y="3271950"/>
              <a:ext cx="52550" cy="737050"/>
            </a:xfrm>
            <a:custGeom>
              <a:avLst/>
              <a:gdLst/>
              <a:ahLst/>
              <a:cxnLst/>
              <a:rect l="l" t="t" r="r" b="b"/>
              <a:pathLst>
                <a:path w="2102" h="29482" extrusionOk="0">
                  <a:moveTo>
                    <a:pt x="1655" y="0"/>
                  </a:moveTo>
                  <a:cubicBezTo>
                    <a:pt x="1558" y="0"/>
                    <a:pt x="1457" y="31"/>
                    <a:pt x="1368" y="101"/>
                  </a:cubicBezTo>
                  <a:lnTo>
                    <a:pt x="634" y="534"/>
                  </a:lnTo>
                  <a:cubicBezTo>
                    <a:pt x="267" y="734"/>
                    <a:pt x="0" y="1168"/>
                    <a:pt x="0" y="1568"/>
                  </a:cubicBezTo>
                  <a:lnTo>
                    <a:pt x="0" y="27954"/>
                  </a:lnTo>
                  <a:cubicBezTo>
                    <a:pt x="0" y="28388"/>
                    <a:pt x="267" y="28788"/>
                    <a:pt x="634" y="29021"/>
                  </a:cubicBezTo>
                  <a:lnTo>
                    <a:pt x="1368" y="29422"/>
                  </a:lnTo>
                  <a:cubicBezTo>
                    <a:pt x="1449" y="29462"/>
                    <a:pt x="1534" y="29481"/>
                    <a:pt x="1617" y="29481"/>
                  </a:cubicBezTo>
                  <a:cubicBezTo>
                    <a:pt x="1873" y="29481"/>
                    <a:pt x="2102" y="29299"/>
                    <a:pt x="2102" y="29021"/>
                  </a:cubicBezTo>
                  <a:lnTo>
                    <a:pt x="2102" y="434"/>
                  </a:lnTo>
                  <a:cubicBezTo>
                    <a:pt x="2102" y="176"/>
                    <a:pt x="1887" y="0"/>
                    <a:pt x="1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9162550" y="3462925"/>
              <a:ext cx="52550" cy="65075"/>
            </a:xfrm>
            <a:custGeom>
              <a:avLst/>
              <a:gdLst/>
              <a:ahLst/>
              <a:cxnLst/>
              <a:rect l="l" t="t" r="r" b="b"/>
              <a:pathLst>
                <a:path w="2102" h="2603" extrusionOk="0">
                  <a:moveTo>
                    <a:pt x="0" y="0"/>
                  </a:moveTo>
                  <a:lnTo>
                    <a:pt x="0" y="1268"/>
                  </a:lnTo>
                  <a:lnTo>
                    <a:pt x="2102" y="2602"/>
                  </a:lnTo>
                  <a:lnTo>
                    <a:pt x="2102" y="136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9162550" y="3528800"/>
              <a:ext cx="52550" cy="131775"/>
            </a:xfrm>
            <a:custGeom>
              <a:avLst/>
              <a:gdLst/>
              <a:ahLst/>
              <a:cxnLst/>
              <a:rect l="l" t="t" r="r" b="b"/>
              <a:pathLst>
                <a:path w="2102" h="5271" extrusionOk="0">
                  <a:moveTo>
                    <a:pt x="0" y="1"/>
                  </a:moveTo>
                  <a:lnTo>
                    <a:pt x="0" y="3937"/>
                  </a:lnTo>
                  <a:lnTo>
                    <a:pt x="2102" y="5271"/>
                  </a:lnTo>
                  <a:lnTo>
                    <a:pt x="2102" y="140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9162550" y="3737275"/>
              <a:ext cx="52550" cy="110950"/>
            </a:xfrm>
            <a:custGeom>
              <a:avLst/>
              <a:gdLst/>
              <a:ahLst/>
              <a:cxnLst/>
              <a:rect l="l" t="t" r="r" b="b"/>
              <a:pathLst>
                <a:path w="2102" h="4438" extrusionOk="0">
                  <a:moveTo>
                    <a:pt x="534" y="1"/>
                  </a:moveTo>
                  <a:lnTo>
                    <a:pt x="534" y="2669"/>
                  </a:lnTo>
                  <a:lnTo>
                    <a:pt x="0" y="2303"/>
                  </a:lnTo>
                  <a:lnTo>
                    <a:pt x="0" y="3570"/>
                  </a:lnTo>
                  <a:lnTo>
                    <a:pt x="534" y="3904"/>
                  </a:lnTo>
                  <a:lnTo>
                    <a:pt x="1368" y="4437"/>
                  </a:lnTo>
                  <a:lnTo>
                    <a:pt x="1368" y="1769"/>
                  </a:lnTo>
                  <a:lnTo>
                    <a:pt x="2102" y="2236"/>
                  </a:lnTo>
                  <a:lnTo>
                    <a:pt x="2102" y="1002"/>
                  </a:lnTo>
                  <a:lnTo>
                    <a:pt x="1368" y="501"/>
                  </a:lnTo>
                  <a:lnTo>
                    <a:pt x="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8102625" y="3214400"/>
              <a:ext cx="1062450" cy="851475"/>
            </a:xfrm>
            <a:custGeom>
              <a:avLst/>
              <a:gdLst/>
              <a:ahLst/>
              <a:cxnLst/>
              <a:rect l="l" t="t" r="r" b="b"/>
              <a:pathLst>
                <a:path w="42498" h="34059" extrusionOk="0">
                  <a:moveTo>
                    <a:pt x="38761" y="401"/>
                  </a:moveTo>
                  <a:cubicBezTo>
                    <a:pt x="40596" y="401"/>
                    <a:pt x="42097" y="1902"/>
                    <a:pt x="42097" y="3737"/>
                  </a:cubicBezTo>
                  <a:lnTo>
                    <a:pt x="42097" y="30323"/>
                  </a:lnTo>
                  <a:cubicBezTo>
                    <a:pt x="42097" y="32157"/>
                    <a:pt x="40596" y="33658"/>
                    <a:pt x="38761" y="33658"/>
                  </a:cubicBezTo>
                  <a:lnTo>
                    <a:pt x="3803" y="33658"/>
                  </a:lnTo>
                  <a:cubicBezTo>
                    <a:pt x="1969" y="33658"/>
                    <a:pt x="467" y="32157"/>
                    <a:pt x="467" y="30323"/>
                  </a:cubicBezTo>
                  <a:lnTo>
                    <a:pt x="467" y="3737"/>
                  </a:lnTo>
                  <a:cubicBezTo>
                    <a:pt x="467" y="1902"/>
                    <a:pt x="1969" y="401"/>
                    <a:pt x="3803" y="401"/>
                  </a:cubicBezTo>
                  <a:close/>
                  <a:moveTo>
                    <a:pt x="3736" y="1"/>
                  </a:moveTo>
                  <a:cubicBezTo>
                    <a:pt x="1668" y="1"/>
                    <a:pt x="0" y="1702"/>
                    <a:pt x="0" y="3737"/>
                  </a:cubicBezTo>
                  <a:lnTo>
                    <a:pt x="0" y="30323"/>
                  </a:lnTo>
                  <a:cubicBezTo>
                    <a:pt x="0" y="32391"/>
                    <a:pt x="1702" y="34059"/>
                    <a:pt x="3736" y="34059"/>
                  </a:cubicBezTo>
                  <a:lnTo>
                    <a:pt x="38728" y="34059"/>
                  </a:lnTo>
                  <a:cubicBezTo>
                    <a:pt x="40830" y="34059"/>
                    <a:pt x="42497" y="32357"/>
                    <a:pt x="42497" y="30323"/>
                  </a:cubicBezTo>
                  <a:lnTo>
                    <a:pt x="42497" y="3737"/>
                  </a:lnTo>
                  <a:cubicBezTo>
                    <a:pt x="42497" y="1702"/>
                    <a:pt x="40830" y="1"/>
                    <a:pt x="387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9252600" y="3260275"/>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9252600" y="334785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9252600" y="3964125"/>
              <a:ext cx="533750" cy="55875"/>
            </a:xfrm>
            <a:custGeom>
              <a:avLst/>
              <a:gdLst/>
              <a:ahLst/>
              <a:cxnLst/>
              <a:rect l="l" t="t" r="r" b="b"/>
              <a:pathLst>
                <a:path w="21350" h="2235" extrusionOk="0">
                  <a:moveTo>
                    <a:pt x="401" y="0"/>
                  </a:moveTo>
                  <a:cubicBezTo>
                    <a:pt x="201" y="0"/>
                    <a:pt x="1" y="133"/>
                    <a:pt x="1" y="400"/>
                  </a:cubicBezTo>
                  <a:lnTo>
                    <a:pt x="1" y="1801"/>
                  </a:lnTo>
                  <a:cubicBezTo>
                    <a:pt x="1" y="2035"/>
                    <a:pt x="168" y="2235"/>
                    <a:pt x="401" y="2235"/>
                  </a:cubicBezTo>
                  <a:lnTo>
                    <a:pt x="20916" y="2235"/>
                  </a:lnTo>
                  <a:cubicBezTo>
                    <a:pt x="21116" y="2235"/>
                    <a:pt x="21350" y="2068"/>
                    <a:pt x="21350" y="1801"/>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9252600" y="3876550"/>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9252600" y="378900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9252600" y="3699750"/>
              <a:ext cx="533750" cy="56750"/>
            </a:xfrm>
            <a:custGeom>
              <a:avLst/>
              <a:gdLst/>
              <a:ahLst/>
              <a:cxnLst/>
              <a:rect l="l" t="t" r="r" b="b"/>
              <a:pathLst>
                <a:path w="21350" h="2270" extrusionOk="0">
                  <a:moveTo>
                    <a:pt x="401" y="1"/>
                  </a:moveTo>
                  <a:cubicBezTo>
                    <a:pt x="201" y="1"/>
                    <a:pt x="1" y="168"/>
                    <a:pt x="1" y="434"/>
                  </a:cubicBezTo>
                  <a:lnTo>
                    <a:pt x="1" y="1835"/>
                  </a:lnTo>
                  <a:cubicBezTo>
                    <a:pt x="1" y="2069"/>
                    <a:pt x="168" y="2269"/>
                    <a:pt x="401" y="2269"/>
                  </a:cubicBezTo>
                  <a:lnTo>
                    <a:pt x="20916" y="2269"/>
                  </a:lnTo>
                  <a:cubicBezTo>
                    <a:pt x="21116" y="2269"/>
                    <a:pt x="21350" y="2102"/>
                    <a:pt x="21350" y="1835"/>
                  </a:cubicBezTo>
                  <a:lnTo>
                    <a:pt x="21350" y="434"/>
                  </a:lnTo>
                  <a:cubicBezTo>
                    <a:pt x="21350" y="234"/>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9252600" y="3436225"/>
              <a:ext cx="533750" cy="56750"/>
            </a:xfrm>
            <a:custGeom>
              <a:avLst/>
              <a:gdLst/>
              <a:ahLst/>
              <a:cxnLst/>
              <a:rect l="l" t="t" r="r" b="b"/>
              <a:pathLst>
                <a:path w="21350" h="2270" extrusionOk="0">
                  <a:moveTo>
                    <a:pt x="401" y="1"/>
                  </a:moveTo>
                  <a:cubicBezTo>
                    <a:pt x="201" y="1"/>
                    <a:pt x="1" y="168"/>
                    <a:pt x="1" y="435"/>
                  </a:cubicBezTo>
                  <a:lnTo>
                    <a:pt x="1" y="1836"/>
                  </a:lnTo>
                  <a:cubicBezTo>
                    <a:pt x="1" y="2036"/>
                    <a:pt x="168" y="2269"/>
                    <a:pt x="401" y="2269"/>
                  </a:cubicBezTo>
                  <a:lnTo>
                    <a:pt x="20916" y="2269"/>
                  </a:lnTo>
                  <a:cubicBezTo>
                    <a:pt x="21116" y="2269"/>
                    <a:pt x="21350" y="2102"/>
                    <a:pt x="21350" y="1836"/>
                  </a:cubicBezTo>
                  <a:lnTo>
                    <a:pt x="21350" y="435"/>
                  </a:lnTo>
                  <a:cubicBezTo>
                    <a:pt x="21350" y="168"/>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9252600" y="3523800"/>
              <a:ext cx="533750" cy="55900"/>
            </a:xfrm>
            <a:custGeom>
              <a:avLst/>
              <a:gdLst/>
              <a:ahLst/>
              <a:cxnLst/>
              <a:rect l="l" t="t" r="r" b="b"/>
              <a:pathLst>
                <a:path w="21350" h="2236" extrusionOk="0">
                  <a:moveTo>
                    <a:pt x="401" y="0"/>
                  </a:moveTo>
                  <a:cubicBezTo>
                    <a:pt x="201" y="0"/>
                    <a:pt x="1" y="167"/>
                    <a:pt x="1" y="434"/>
                  </a:cubicBezTo>
                  <a:lnTo>
                    <a:pt x="1" y="1835"/>
                  </a:lnTo>
                  <a:cubicBezTo>
                    <a:pt x="1" y="2035"/>
                    <a:pt x="168" y="2235"/>
                    <a:pt x="401" y="2235"/>
                  </a:cubicBezTo>
                  <a:lnTo>
                    <a:pt x="20916" y="2235"/>
                  </a:lnTo>
                  <a:cubicBezTo>
                    <a:pt x="21116" y="2235"/>
                    <a:pt x="21350" y="2102"/>
                    <a:pt x="21350" y="1835"/>
                  </a:cubicBezTo>
                  <a:lnTo>
                    <a:pt x="21350" y="434"/>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9252600" y="3612200"/>
              <a:ext cx="533750" cy="56725"/>
            </a:xfrm>
            <a:custGeom>
              <a:avLst/>
              <a:gdLst/>
              <a:ahLst/>
              <a:cxnLst/>
              <a:rect l="l" t="t" r="r" b="b"/>
              <a:pathLst>
                <a:path w="21350" h="2269" extrusionOk="0">
                  <a:moveTo>
                    <a:pt x="401" y="0"/>
                  </a:moveTo>
                  <a:cubicBezTo>
                    <a:pt x="201" y="0"/>
                    <a:pt x="1" y="167"/>
                    <a:pt x="1" y="434"/>
                  </a:cubicBezTo>
                  <a:lnTo>
                    <a:pt x="1" y="1835"/>
                  </a:lnTo>
                  <a:cubicBezTo>
                    <a:pt x="1" y="2068"/>
                    <a:pt x="168" y="2269"/>
                    <a:pt x="401" y="2269"/>
                  </a:cubicBezTo>
                  <a:lnTo>
                    <a:pt x="20916" y="2269"/>
                  </a:lnTo>
                  <a:cubicBezTo>
                    <a:pt x="21116" y="2269"/>
                    <a:pt x="21350" y="2102"/>
                    <a:pt x="21350" y="1835"/>
                  </a:cubicBezTo>
                  <a:lnTo>
                    <a:pt x="21350" y="434"/>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9252600" y="3131025"/>
              <a:ext cx="533750" cy="55900"/>
            </a:xfrm>
            <a:custGeom>
              <a:avLst/>
              <a:gdLst/>
              <a:ahLst/>
              <a:cxnLst/>
              <a:rect l="l" t="t" r="r" b="b"/>
              <a:pathLst>
                <a:path w="21350" h="2236"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9252600" y="4093375"/>
              <a:ext cx="533750" cy="55900"/>
            </a:xfrm>
            <a:custGeom>
              <a:avLst/>
              <a:gdLst/>
              <a:ahLst/>
              <a:cxnLst/>
              <a:rect l="l" t="t" r="r" b="b"/>
              <a:pathLst>
                <a:path w="21350" h="2236" extrusionOk="0">
                  <a:moveTo>
                    <a:pt x="401" y="0"/>
                  </a:moveTo>
                  <a:cubicBezTo>
                    <a:pt x="201" y="0"/>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9275125" y="3327825"/>
              <a:ext cx="430325" cy="623800"/>
            </a:xfrm>
            <a:custGeom>
              <a:avLst/>
              <a:gdLst/>
              <a:ahLst/>
              <a:cxnLst/>
              <a:rect l="l" t="t" r="r" b="b"/>
              <a:pathLst>
                <a:path w="17213" h="24952" extrusionOk="0">
                  <a:moveTo>
                    <a:pt x="8307" y="0"/>
                  </a:moveTo>
                  <a:cubicBezTo>
                    <a:pt x="3670" y="267"/>
                    <a:pt x="1" y="5705"/>
                    <a:pt x="1" y="12443"/>
                  </a:cubicBezTo>
                  <a:cubicBezTo>
                    <a:pt x="1" y="19148"/>
                    <a:pt x="3703" y="24651"/>
                    <a:pt x="8307" y="24852"/>
                  </a:cubicBezTo>
                  <a:lnTo>
                    <a:pt x="8340" y="24852"/>
                  </a:lnTo>
                  <a:lnTo>
                    <a:pt x="8340" y="24952"/>
                  </a:lnTo>
                  <a:lnTo>
                    <a:pt x="13143" y="24952"/>
                  </a:lnTo>
                  <a:lnTo>
                    <a:pt x="13143" y="23050"/>
                  </a:lnTo>
                  <a:cubicBezTo>
                    <a:pt x="15612" y="20849"/>
                    <a:pt x="17213" y="16946"/>
                    <a:pt x="17213" y="12476"/>
                  </a:cubicBezTo>
                  <a:cubicBezTo>
                    <a:pt x="17213" y="8006"/>
                    <a:pt x="15612" y="4103"/>
                    <a:pt x="13143" y="1868"/>
                  </a:cubicBezTo>
                  <a:lnTo>
                    <a:pt x="13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a:off x="9180050" y="3210250"/>
              <a:ext cx="466200" cy="859800"/>
            </a:xfrm>
            <a:custGeom>
              <a:avLst/>
              <a:gdLst/>
              <a:ahLst/>
              <a:cxnLst/>
              <a:rect l="l" t="t" r="r" b="b"/>
              <a:pathLst>
                <a:path w="18648" h="34392" extrusionOk="0">
                  <a:moveTo>
                    <a:pt x="301" y="0"/>
                  </a:moveTo>
                  <a:cubicBezTo>
                    <a:pt x="134" y="0"/>
                    <a:pt x="1" y="100"/>
                    <a:pt x="1" y="267"/>
                  </a:cubicBezTo>
                  <a:lnTo>
                    <a:pt x="1" y="1201"/>
                  </a:lnTo>
                  <a:cubicBezTo>
                    <a:pt x="1" y="1368"/>
                    <a:pt x="134" y="1501"/>
                    <a:pt x="301" y="1501"/>
                  </a:cubicBezTo>
                  <a:lnTo>
                    <a:pt x="11142" y="1501"/>
                  </a:lnTo>
                  <a:lnTo>
                    <a:pt x="11142" y="32890"/>
                  </a:lnTo>
                  <a:lnTo>
                    <a:pt x="301" y="32890"/>
                  </a:lnTo>
                  <a:cubicBezTo>
                    <a:pt x="134" y="32890"/>
                    <a:pt x="1" y="33024"/>
                    <a:pt x="1" y="33191"/>
                  </a:cubicBezTo>
                  <a:lnTo>
                    <a:pt x="1" y="34091"/>
                  </a:lnTo>
                  <a:cubicBezTo>
                    <a:pt x="1" y="34258"/>
                    <a:pt x="134" y="34391"/>
                    <a:pt x="301" y="34391"/>
                  </a:cubicBezTo>
                  <a:lnTo>
                    <a:pt x="17814" y="34391"/>
                  </a:lnTo>
                  <a:cubicBezTo>
                    <a:pt x="18314" y="34391"/>
                    <a:pt x="18648" y="34024"/>
                    <a:pt x="18581" y="33524"/>
                  </a:cubicBezTo>
                  <a:cubicBezTo>
                    <a:pt x="18514" y="33157"/>
                    <a:pt x="18147" y="32890"/>
                    <a:pt x="17780" y="32890"/>
                  </a:cubicBezTo>
                  <a:lnTo>
                    <a:pt x="12610" y="32890"/>
                  </a:lnTo>
                  <a:lnTo>
                    <a:pt x="12610" y="1501"/>
                  </a:lnTo>
                  <a:lnTo>
                    <a:pt x="17780" y="1501"/>
                  </a:lnTo>
                  <a:cubicBezTo>
                    <a:pt x="18147" y="1501"/>
                    <a:pt x="18481" y="1234"/>
                    <a:pt x="18581" y="867"/>
                  </a:cubicBezTo>
                  <a:cubicBezTo>
                    <a:pt x="18648" y="400"/>
                    <a:pt x="18281" y="0"/>
                    <a:pt x="17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9387700" y="3327825"/>
              <a:ext cx="431175" cy="622975"/>
            </a:xfrm>
            <a:custGeom>
              <a:avLst/>
              <a:gdLst/>
              <a:ahLst/>
              <a:cxnLst/>
              <a:rect l="l" t="t" r="r" b="b"/>
              <a:pathLst>
                <a:path w="17247" h="24919" extrusionOk="0">
                  <a:moveTo>
                    <a:pt x="8640" y="0"/>
                  </a:moveTo>
                  <a:cubicBezTo>
                    <a:pt x="3870" y="0"/>
                    <a:pt x="1" y="5571"/>
                    <a:pt x="1" y="12476"/>
                  </a:cubicBezTo>
                  <a:cubicBezTo>
                    <a:pt x="1" y="19348"/>
                    <a:pt x="3870" y="24918"/>
                    <a:pt x="8640" y="24918"/>
                  </a:cubicBezTo>
                  <a:cubicBezTo>
                    <a:pt x="13410" y="24918"/>
                    <a:pt x="17246" y="19348"/>
                    <a:pt x="17246" y="12476"/>
                  </a:cubicBezTo>
                  <a:cubicBezTo>
                    <a:pt x="17246" y="5571"/>
                    <a:pt x="13410" y="0"/>
                    <a:pt x="8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9489450" y="3474600"/>
              <a:ext cx="227675" cy="329425"/>
            </a:xfrm>
            <a:custGeom>
              <a:avLst/>
              <a:gdLst/>
              <a:ahLst/>
              <a:cxnLst/>
              <a:rect l="l" t="t" r="r" b="b"/>
              <a:pathLst>
                <a:path w="9107" h="13177" extrusionOk="0">
                  <a:moveTo>
                    <a:pt x="4570" y="0"/>
                  </a:moveTo>
                  <a:cubicBezTo>
                    <a:pt x="2069" y="0"/>
                    <a:pt x="0" y="2969"/>
                    <a:pt x="0" y="6605"/>
                  </a:cubicBezTo>
                  <a:cubicBezTo>
                    <a:pt x="0" y="10241"/>
                    <a:pt x="2069" y="13176"/>
                    <a:pt x="4570" y="13176"/>
                  </a:cubicBezTo>
                  <a:cubicBezTo>
                    <a:pt x="7072" y="13176"/>
                    <a:pt x="9107" y="10241"/>
                    <a:pt x="9107" y="6605"/>
                  </a:cubicBezTo>
                  <a:cubicBezTo>
                    <a:pt x="9107" y="2969"/>
                    <a:pt x="7072" y="0"/>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9571175" y="3593025"/>
              <a:ext cx="65075" cy="93425"/>
            </a:xfrm>
            <a:custGeom>
              <a:avLst/>
              <a:gdLst/>
              <a:ahLst/>
              <a:cxnLst/>
              <a:rect l="l" t="t" r="r" b="b"/>
              <a:pathLst>
                <a:path w="2603" h="3737" extrusionOk="0">
                  <a:moveTo>
                    <a:pt x="1301" y="0"/>
                  </a:moveTo>
                  <a:cubicBezTo>
                    <a:pt x="601" y="0"/>
                    <a:pt x="0" y="834"/>
                    <a:pt x="0" y="1868"/>
                  </a:cubicBezTo>
                  <a:cubicBezTo>
                    <a:pt x="0" y="2902"/>
                    <a:pt x="601" y="3736"/>
                    <a:pt x="1301" y="3736"/>
                  </a:cubicBezTo>
                  <a:cubicBezTo>
                    <a:pt x="2002" y="3736"/>
                    <a:pt x="2602" y="2902"/>
                    <a:pt x="2602" y="1868"/>
                  </a:cubicBezTo>
                  <a:cubicBezTo>
                    <a:pt x="2602" y="834"/>
                    <a:pt x="2002"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9662075" y="3620525"/>
              <a:ext cx="25050" cy="37550"/>
            </a:xfrm>
            <a:custGeom>
              <a:avLst/>
              <a:gdLst/>
              <a:ahLst/>
              <a:cxnLst/>
              <a:rect l="l" t="t" r="r" b="b"/>
              <a:pathLst>
                <a:path w="1002" h="1502" extrusionOk="0">
                  <a:moveTo>
                    <a:pt x="501" y="1"/>
                  </a:moveTo>
                  <a:cubicBezTo>
                    <a:pt x="200" y="1"/>
                    <a:pt x="0" y="334"/>
                    <a:pt x="0" y="768"/>
                  </a:cubicBezTo>
                  <a:cubicBezTo>
                    <a:pt x="0" y="1168"/>
                    <a:pt x="200" y="1502"/>
                    <a:pt x="501" y="1502"/>
                  </a:cubicBezTo>
                  <a:cubicBezTo>
                    <a:pt x="801"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9520300" y="3620525"/>
              <a:ext cx="25050" cy="37550"/>
            </a:xfrm>
            <a:custGeom>
              <a:avLst/>
              <a:gdLst/>
              <a:ahLst/>
              <a:cxnLst/>
              <a:rect l="l" t="t" r="r" b="b"/>
              <a:pathLst>
                <a:path w="1002" h="1502" extrusionOk="0">
                  <a:moveTo>
                    <a:pt x="501" y="1"/>
                  </a:moveTo>
                  <a:cubicBezTo>
                    <a:pt x="201" y="1"/>
                    <a:pt x="1" y="334"/>
                    <a:pt x="1" y="768"/>
                  </a:cubicBezTo>
                  <a:cubicBezTo>
                    <a:pt x="1" y="1168"/>
                    <a:pt x="201" y="1502"/>
                    <a:pt x="501" y="1502"/>
                  </a:cubicBezTo>
                  <a:cubicBezTo>
                    <a:pt x="734"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9591175" y="3723950"/>
              <a:ext cx="25050" cy="37550"/>
            </a:xfrm>
            <a:custGeom>
              <a:avLst/>
              <a:gdLst/>
              <a:ahLst/>
              <a:cxnLst/>
              <a:rect l="l" t="t" r="r" b="b"/>
              <a:pathLst>
                <a:path w="1002" h="1502" extrusionOk="0">
                  <a:moveTo>
                    <a:pt x="501" y="0"/>
                  </a:moveTo>
                  <a:cubicBezTo>
                    <a:pt x="201" y="0"/>
                    <a:pt x="1" y="334"/>
                    <a:pt x="1" y="767"/>
                  </a:cubicBezTo>
                  <a:cubicBezTo>
                    <a:pt x="1" y="1168"/>
                    <a:pt x="201" y="1501"/>
                    <a:pt x="501" y="1501"/>
                  </a:cubicBezTo>
                  <a:cubicBezTo>
                    <a:pt x="802" y="1501"/>
                    <a:pt x="1002" y="1168"/>
                    <a:pt x="1002" y="767"/>
                  </a:cubicBezTo>
                  <a:cubicBezTo>
                    <a:pt x="1002" y="334"/>
                    <a:pt x="802"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9591175" y="3518800"/>
              <a:ext cx="25050" cy="37550"/>
            </a:xfrm>
            <a:custGeom>
              <a:avLst/>
              <a:gdLst/>
              <a:ahLst/>
              <a:cxnLst/>
              <a:rect l="l" t="t" r="r" b="b"/>
              <a:pathLst>
                <a:path w="1002" h="1502" extrusionOk="0">
                  <a:moveTo>
                    <a:pt x="501" y="0"/>
                  </a:moveTo>
                  <a:cubicBezTo>
                    <a:pt x="201" y="0"/>
                    <a:pt x="1" y="334"/>
                    <a:pt x="1" y="734"/>
                  </a:cubicBezTo>
                  <a:cubicBezTo>
                    <a:pt x="1" y="1168"/>
                    <a:pt x="201" y="1501"/>
                    <a:pt x="501" y="1501"/>
                  </a:cubicBezTo>
                  <a:cubicBezTo>
                    <a:pt x="768" y="1501"/>
                    <a:pt x="1002" y="1168"/>
                    <a:pt x="1002" y="734"/>
                  </a:cubicBezTo>
                  <a:cubicBezTo>
                    <a:pt x="1002"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9641225" y="36939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9538650" y="3548825"/>
              <a:ext cx="28375" cy="36700"/>
            </a:xfrm>
            <a:custGeom>
              <a:avLst/>
              <a:gdLst/>
              <a:ahLst/>
              <a:cxnLst/>
              <a:rect l="l" t="t" r="r" b="b"/>
              <a:pathLst>
                <a:path w="1135" h="1468" extrusionOk="0">
                  <a:moveTo>
                    <a:pt x="584" y="0"/>
                  </a:moveTo>
                  <a:cubicBezTo>
                    <a:pt x="459" y="0"/>
                    <a:pt x="334" y="67"/>
                    <a:pt x="234" y="200"/>
                  </a:cubicBezTo>
                  <a:cubicBezTo>
                    <a:pt x="0" y="500"/>
                    <a:pt x="0" y="967"/>
                    <a:pt x="234" y="1268"/>
                  </a:cubicBezTo>
                  <a:cubicBezTo>
                    <a:pt x="334" y="1401"/>
                    <a:pt x="459" y="1468"/>
                    <a:pt x="584" y="1468"/>
                  </a:cubicBezTo>
                  <a:cubicBezTo>
                    <a:pt x="709" y="1468"/>
                    <a:pt x="834" y="1401"/>
                    <a:pt x="934" y="1268"/>
                  </a:cubicBezTo>
                  <a:cubicBezTo>
                    <a:pt x="1135" y="967"/>
                    <a:pt x="1135" y="500"/>
                    <a:pt x="934" y="200"/>
                  </a:cubicBezTo>
                  <a:cubicBezTo>
                    <a:pt x="834" y="67"/>
                    <a:pt x="709"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9538650" y="3694750"/>
              <a:ext cx="28375" cy="36725"/>
            </a:xfrm>
            <a:custGeom>
              <a:avLst/>
              <a:gdLst/>
              <a:ahLst/>
              <a:cxnLst/>
              <a:rect l="l" t="t" r="r" b="b"/>
              <a:pathLst>
                <a:path w="1135" h="1469" extrusionOk="0">
                  <a:moveTo>
                    <a:pt x="584" y="1"/>
                  </a:moveTo>
                  <a:cubicBezTo>
                    <a:pt x="459" y="1"/>
                    <a:pt x="334" y="67"/>
                    <a:pt x="234" y="201"/>
                  </a:cubicBezTo>
                  <a:cubicBezTo>
                    <a:pt x="0" y="501"/>
                    <a:pt x="0" y="968"/>
                    <a:pt x="234" y="1268"/>
                  </a:cubicBezTo>
                  <a:cubicBezTo>
                    <a:pt x="334" y="1402"/>
                    <a:pt x="459" y="1468"/>
                    <a:pt x="584" y="1468"/>
                  </a:cubicBezTo>
                  <a:cubicBezTo>
                    <a:pt x="709" y="1468"/>
                    <a:pt x="834" y="1402"/>
                    <a:pt x="934" y="1268"/>
                  </a:cubicBezTo>
                  <a:cubicBezTo>
                    <a:pt x="1135" y="968"/>
                    <a:pt x="1135" y="501"/>
                    <a:pt x="934" y="201"/>
                  </a:cubicBezTo>
                  <a:cubicBezTo>
                    <a:pt x="834" y="67"/>
                    <a:pt x="709"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9641225" y="35488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44"/>
          <p:cNvGrpSpPr/>
          <p:nvPr/>
        </p:nvGrpSpPr>
        <p:grpSpPr>
          <a:xfrm rot="-1376416">
            <a:off x="4592992" y="-702416"/>
            <a:ext cx="1271483" cy="2057088"/>
            <a:chOff x="4495050" y="5696175"/>
            <a:chExt cx="1966617" cy="3181720"/>
          </a:xfrm>
        </p:grpSpPr>
        <p:sp>
          <p:nvSpPr>
            <p:cNvPr id="677" name="Google Shape;677;p44"/>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4"/>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4"/>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4"/>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4"/>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4"/>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4"/>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4"/>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44"/>
          <p:cNvGrpSpPr/>
          <p:nvPr/>
        </p:nvGrpSpPr>
        <p:grpSpPr>
          <a:xfrm rot="3981337">
            <a:off x="-213871" y="-259218"/>
            <a:ext cx="2244576" cy="1170686"/>
            <a:chOff x="7361475" y="5882971"/>
            <a:chExt cx="2633725" cy="1373929"/>
          </a:xfrm>
        </p:grpSpPr>
        <p:sp>
          <p:nvSpPr>
            <p:cNvPr id="738" name="Google Shape;738;p44"/>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4"/>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44"/>
          <p:cNvGrpSpPr/>
          <p:nvPr/>
        </p:nvGrpSpPr>
        <p:grpSpPr>
          <a:xfrm>
            <a:off x="7304210" y="3541249"/>
            <a:ext cx="800339" cy="652758"/>
            <a:chOff x="6835707" y="4485050"/>
            <a:chExt cx="889068" cy="725125"/>
          </a:xfrm>
        </p:grpSpPr>
        <p:cxnSp>
          <p:nvCxnSpPr>
            <p:cNvPr id="763" name="Google Shape;763;p44"/>
            <p:cNvCxnSpPr/>
            <p:nvPr/>
          </p:nvCxnSpPr>
          <p:spPr>
            <a:xfrm>
              <a:off x="6835707" y="4857746"/>
              <a:ext cx="877200" cy="0"/>
            </a:xfrm>
            <a:prstGeom prst="straightConnector1">
              <a:avLst/>
            </a:prstGeom>
            <a:noFill/>
            <a:ln w="38100" cap="flat" cmpd="sng">
              <a:solidFill>
                <a:schemeClr val="lt1"/>
              </a:solidFill>
              <a:prstDash val="solid"/>
              <a:round/>
              <a:headEnd type="none" w="med" len="med"/>
              <a:tailEnd type="none" w="med" len="med"/>
            </a:ln>
          </p:spPr>
        </p:cxnSp>
        <p:sp>
          <p:nvSpPr>
            <p:cNvPr id="764" name="Google Shape;764;p44"/>
            <p:cNvSpPr/>
            <p:nvPr/>
          </p:nvSpPr>
          <p:spPr>
            <a:xfrm>
              <a:off x="7353300" y="4485050"/>
              <a:ext cx="371475" cy="725125"/>
            </a:xfrm>
            <a:custGeom>
              <a:avLst/>
              <a:gdLst/>
              <a:ahLst/>
              <a:cxnLst/>
              <a:rect l="l" t="t" r="r" b="b"/>
              <a:pathLst>
                <a:path w="14859" h="29005" extrusionOk="0">
                  <a:moveTo>
                    <a:pt x="0" y="0"/>
                  </a:moveTo>
                  <a:lnTo>
                    <a:pt x="14859" y="14859"/>
                  </a:lnTo>
                  <a:lnTo>
                    <a:pt x="762" y="29005"/>
                  </a:lnTo>
                </a:path>
              </a:pathLst>
            </a:custGeom>
            <a:noFill/>
            <a:ln w="38100" cap="flat" cmpd="sng">
              <a:solidFill>
                <a:schemeClr val="lt1"/>
              </a:solidFill>
              <a:prstDash val="solid"/>
              <a:round/>
              <a:headEnd type="none" w="med" len="med"/>
              <a:tailEnd type="none" w="med" len="med"/>
            </a:ln>
          </p:spPr>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grpSp>
        <p:nvGrpSpPr>
          <p:cNvPr id="953" name="Google Shape;953;p49"/>
          <p:cNvGrpSpPr/>
          <p:nvPr/>
        </p:nvGrpSpPr>
        <p:grpSpPr>
          <a:xfrm>
            <a:off x="6127494" y="1974211"/>
            <a:ext cx="3261233" cy="3640445"/>
            <a:chOff x="6164195" y="1892733"/>
            <a:chExt cx="3141541" cy="3506835"/>
          </a:xfrm>
        </p:grpSpPr>
        <p:sp>
          <p:nvSpPr>
            <p:cNvPr id="954" name="Google Shape;954;p49"/>
            <p:cNvSpPr/>
            <p:nvPr/>
          </p:nvSpPr>
          <p:spPr>
            <a:xfrm rot="2735697">
              <a:off x="6903420" y="2702784"/>
              <a:ext cx="93286" cy="93286"/>
            </a:xfrm>
            <a:custGeom>
              <a:avLst/>
              <a:gdLst/>
              <a:ahLst/>
              <a:cxnLst/>
              <a:rect l="l" t="t" r="r" b="b"/>
              <a:pathLst>
                <a:path w="1369" h="1369" extrusionOk="0">
                  <a:moveTo>
                    <a:pt x="371" y="0"/>
                  </a:moveTo>
                  <a:lnTo>
                    <a:pt x="1" y="370"/>
                  </a:lnTo>
                  <a:lnTo>
                    <a:pt x="1036" y="1368"/>
                  </a:lnTo>
                  <a:lnTo>
                    <a:pt x="1369" y="999"/>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rot="2735697">
              <a:off x="8305704" y="2687171"/>
              <a:ext cx="93286" cy="93218"/>
            </a:xfrm>
            <a:custGeom>
              <a:avLst/>
              <a:gdLst/>
              <a:ahLst/>
              <a:cxnLst/>
              <a:rect l="l" t="t" r="r" b="b"/>
              <a:pathLst>
                <a:path w="1369" h="1368" extrusionOk="0">
                  <a:moveTo>
                    <a:pt x="333" y="0"/>
                  </a:moveTo>
                  <a:lnTo>
                    <a:pt x="1" y="370"/>
                  </a:lnTo>
                  <a:lnTo>
                    <a:pt x="1036" y="1368"/>
                  </a:lnTo>
                  <a:lnTo>
                    <a:pt x="1368" y="998"/>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rot="2735697">
              <a:off x="6275110" y="2107555"/>
              <a:ext cx="3055856" cy="3005397"/>
            </a:xfrm>
            <a:custGeom>
              <a:avLst/>
              <a:gdLst/>
              <a:ahLst/>
              <a:cxnLst/>
              <a:rect l="l" t="t" r="r" b="b"/>
              <a:pathLst>
                <a:path w="42702" h="42073" extrusionOk="0">
                  <a:moveTo>
                    <a:pt x="13754" y="0"/>
                  </a:moveTo>
                  <a:cubicBezTo>
                    <a:pt x="12386" y="629"/>
                    <a:pt x="11129" y="1331"/>
                    <a:pt x="9946" y="2107"/>
                  </a:cubicBezTo>
                  <a:lnTo>
                    <a:pt x="8541" y="3069"/>
                  </a:lnTo>
                  <a:cubicBezTo>
                    <a:pt x="8356" y="3216"/>
                    <a:pt x="8171" y="3364"/>
                    <a:pt x="7986" y="3549"/>
                  </a:cubicBezTo>
                  <a:cubicBezTo>
                    <a:pt x="7839" y="3586"/>
                    <a:pt x="7728" y="3734"/>
                    <a:pt x="7617" y="3808"/>
                  </a:cubicBezTo>
                  <a:cubicBezTo>
                    <a:pt x="6101" y="5065"/>
                    <a:pt x="4770" y="6470"/>
                    <a:pt x="3550" y="8060"/>
                  </a:cubicBezTo>
                  <a:cubicBezTo>
                    <a:pt x="3476" y="8208"/>
                    <a:pt x="3365" y="8318"/>
                    <a:pt x="3254" y="8503"/>
                  </a:cubicBezTo>
                  <a:lnTo>
                    <a:pt x="2848" y="9058"/>
                  </a:lnTo>
                  <a:cubicBezTo>
                    <a:pt x="2552" y="9501"/>
                    <a:pt x="2256" y="9982"/>
                    <a:pt x="1923" y="10463"/>
                  </a:cubicBezTo>
                  <a:cubicBezTo>
                    <a:pt x="1184" y="11720"/>
                    <a:pt x="555" y="13014"/>
                    <a:pt x="1" y="14419"/>
                  </a:cubicBezTo>
                  <a:cubicBezTo>
                    <a:pt x="7173" y="22626"/>
                    <a:pt x="20372" y="35270"/>
                    <a:pt x="29023" y="42073"/>
                  </a:cubicBezTo>
                  <a:cubicBezTo>
                    <a:pt x="30539" y="40890"/>
                    <a:pt x="31980" y="39633"/>
                    <a:pt x="33422" y="38339"/>
                  </a:cubicBezTo>
                  <a:cubicBezTo>
                    <a:pt x="33496" y="38302"/>
                    <a:pt x="33607" y="38191"/>
                    <a:pt x="33681" y="38117"/>
                  </a:cubicBezTo>
                  <a:cubicBezTo>
                    <a:pt x="33792" y="38006"/>
                    <a:pt x="33829" y="37932"/>
                    <a:pt x="33977" y="37895"/>
                  </a:cubicBezTo>
                  <a:lnTo>
                    <a:pt x="34273" y="37562"/>
                  </a:lnTo>
                  <a:cubicBezTo>
                    <a:pt x="35715" y="36231"/>
                    <a:pt x="37119" y="34789"/>
                    <a:pt x="38339" y="33311"/>
                  </a:cubicBezTo>
                  <a:lnTo>
                    <a:pt x="38672" y="32978"/>
                  </a:lnTo>
                  <a:cubicBezTo>
                    <a:pt x="38709" y="32904"/>
                    <a:pt x="38820" y="32793"/>
                    <a:pt x="38894" y="32719"/>
                  </a:cubicBezTo>
                  <a:cubicBezTo>
                    <a:pt x="39005" y="32608"/>
                    <a:pt x="39042" y="32534"/>
                    <a:pt x="39153" y="32423"/>
                  </a:cubicBezTo>
                  <a:cubicBezTo>
                    <a:pt x="40373" y="30981"/>
                    <a:pt x="41593" y="29466"/>
                    <a:pt x="42702" y="27950"/>
                  </a:cubicBezTo>
                  <a:cubicBezTo>
                    <a:pt x="35493" y="19521"/>
                    <a:pt x="22331" y="6803"/>
                    <a:pt x="13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49"/>
            <p:cNvSpPr/>
            <p:nvPr/>
          </p:nvSpPr>
          <p:spPr>
            <a:xfrm rot="2735697">
              <a:off x="6426392" y="2577505"/>
              <a:ext cx="2473951" cy="2441175"/>
            </a:xfrm>
            <a:custGeom>
              <a:avLst/>
              <a:gdLst/>
              <a:ahLst/>
              <a:cxnLst/>
              <a:rect l="l" t="t" r="r" b="b"/>
              <a:pathLst>
                <a:path w="36306" h="35825" extrusionOk="0">
                  <a:moveTo>
                    <a:pt x="12164" y="0"/>
                  </a:moveTo>
                  <a:cubicBezTo>
                    <a:pt x="6211" y="2514"/>
                    <a:pt x="2218" y="6618"/>
                    <a:pt x="0" y="12681"/>
                  </a:cubicBezTo>
                  <a:cubicBezTo>
                    <a:pt x="7172" y="20778"/>
                    <a:pt x="15861" y="29022"/>
                    <a:pt x="24290" y="35825"/>
                  </a:cubicBezTo>
                  <a:cubicBezTo>
                    <a:pt x="28985" y="32276"/>
                    <a:pt x="32904" y="28172"/>
                    <a:pt x="36305" y="23292"/>
                  </a:cubicBezTo>
                  <a:cubicBezTo>
                    <a:pt x="29170" y="15158"/>
                    <a:pt x="20519" y="6840"/>
                    <a:pt x="12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rot="2735697">
              <a:off x="6957251" y="2622428"/>
              <a:ext cx="1418437" cy="1410805"/>
            </a:xfrm>
            <a:custGeom>
              <a:avLst/>
              <a:gdLst/>
              <a:ahLst/>
              <a:cxnLst/>
              <a:rect l="l" t="t" r="r" b="b"/>
              <a:pathLst>
                <a:path w="20816" h="20704" extrusionOk="0">
                  <a:moveTo>
                    <a:pt x="5731" y="0"/>
                  </a:moveTo>
                  <a:cubicBezTo>
                    <a:pt x="2626" y="888"/>
                    <a:pt x="777" y="2847"/>
                    <a:pt x="1" y="6026"/>
                  </a:cubicBezTo>
                  <a:cubicBezTo>
                    <a:pt x="4548" y="11091"/>
                    <a:pt x="10020" y="16304"/>
                    <a:pt x="15196" y="20704"/>
                  </a:cubicBezTo>
                  <a:cubicBezTo>
                    <a:pt x="17488" y="19077"/>
                    <a:pt x="19337" y="17155"/>
                    <a:pt x="20815" y="14752"/>
                  </a:cubicBezTo>
                  <a:cubicBezTo>
                    <a:pt x="16268" y="9687"/>
                    <a:pt x="10833" y="4437"/>
                    <a:pt x="5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rot="2735697">
              <a:off x="6646044" y="3096224"/>
              <a:ext cx="2040638" cy="2025511"/>
            </a:xfrm>
            <a:custGeom>
              <a:avLst/>
              <a:gdLst/>
              <a:ahLst/>
              <a:cxnLst/>
              <a:rect l="l" t="t" r="r" b="b"/>
              <a:pathLst>
                <a:path w="29947" h="29725" extrusionOk="0">
                  <a:moveTo>
                    <a:pt x="12163" y="0"/>
                  </a:moveTo>
                  <a:cubicBezTo>
                    <a:pt x="6618" y="2884"/>
                    <a:pt x="2699" y="7025"/>
                    <a:pt x="0" y="12644"/>
                  </a:cubicBezTo>
                  <a:cubicBezTo>
                    <a:pt x="5324" y="19003"/>
                    <a:pt x="11350" y="24734"/>
                    <a:pt x="17931" y="29725"/>
                  </a:cubicBezTo>
                  <a:cubicBezTo>
                    <a:pt x="22478" y="26028"/>
                    <a:pt x="26434" y="21887"/>
                    <a:pt x="29946" y="17192"/>
                  </a:cubicBezTo>
                  <a:cubicBezTo>
                    <a:pt x="24659" y="10796"/>
                    <a:pt x="18670" y="5065"/>
                    <a:pt x="12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rot="2735697">
              <a:off x="6973517" y="3502054"/>
              <a:ext cx="1385661" cy="1383071"/>
            </a:xfrm>
            <a:custGeom>
              <a:avLst/>
              <a:gdLst/>
              <a:ahLst/>
              <a:cxnLst/>
              <a:rect l="l" t="t" r="r" b="b"/>
              <a:pathLst>
                <a:path w="20335" h="20297" extrusionOk="0">
                  <a:moveTo>
                    <a:pt x="9650" y="0"/>
                  </a:moveTo>
                  <a:cubicBezTo>
                    <a:pt x="8837" y="518"/>
                    <a:pt x="7986" y="1072"/>
                    <a:pt x="7247" y="1664"/>
                  </a:cubicBezTo>
                  <a:cubicBezTo>
                    <a:pt x="7062" y="1812"/>
                    <a:pt x="6877" y="1959"/>
                    <a:pt x="6692" y="2144"/>
                  </a:cubicBezTo>
                  <a:cubicBezTo>
                    <a:pt x="6581" y="2218"/>
                    <a:pt x="6433" y="2329"/>
                    <a:pt x="6323" y="2403"/>
                  </a:cubicBezTo>
                  <a:cubicBezTo>
                    <a:pt x="4807" y="3660"/>
                    <a:pt x="3476" y="5028"/>
                    <a:pt x="2256" y="6655"/>
                  </a:cubicBezTo>
                  <a:cubicBezTo>
                    <a:pt x="2182" y="6766"/>
                    <a:pt x="2071" y="6877"/>
                    <a:pt x="1997" y="7024"/>
                  </a:cubicBezTo>
                  <a:cubicBezTo>
                    <a:pt x="1849" y="7209"/>
                    <a:pt x="1664" y="7394"/>
                    <a:pt x="1590" y="7579"/>
                  </a:cubicBezTo>
                  <a:cubicBezTo>
                    <a:pt x="1036" y="8355"/>
                    <a:pt x="481" y="9206"/>
                    <a:pt x="1" y="10093"/>
                  </a:cubicBezTo>
                  <a:cubicBezTo>
                    <a:pt x="3106" y="14012"/>
                    <a:pt x="6692" y="17413"/>
                    <a:pt x="10759" y="20297"/>
                  </a:cubicBezTo>
                  <a:cubicBezTo>
                    <a:pt x="11461" y="19705"/>
                    <a:pt x="12164" y="19040"/>
                    <a:pt x="12866" y="18411"/>
                  </a:cubicBezTo>
                  <a:cubicBezTo>
                    <a:pt x="13051" y="18264"/>
                    <a:pt x="13236" y="18116"/>
                    <a:pt x="13347" y="17931"/>
                  </a:cubicBezTo>
                  <a:cubicBezTo>
                    <a:pt x="13458" y="17857"/>
                    <a:pt x="13606" y="17746"/>
                    <a:pt x="13680" y="17598"/>
                  </a:cubicBezTo>
                  <a:cubicBezTo>
                    <a:pt x="15122" y="16267"/>
                    <a:pt x="16489" y="14825"/>
                    <a:pt x="17746" y="13346"/>
                  </a:cubicBezTo>
                  <a:cubicBezTo>
                    <a:pt x="17894" y="13272"/>
                    <a:pt x="17968" y="13125"/>
                    <a:pt x="18079" y="13051"/>
                  </a:cubicBezTo>
                  <a:cubicBezTo>
                    <a:pt x="18227" y="12829"/>
                    <a:pt x="18412" y="12681"/>
                    <a:pt x="18523" y="12459"/>
                  </a:cubicBezTo>
                  <a:cubicBezTo>
                    <a:pt x="19151" y="11794"/>
                    <a:pt x="19780" y="11091"/>
                    <a:pt x="20334" y="10352"/>
                  </a:cubicBezTo>
                  <a:cubicBezTo>
                    <a:pt x="17303" y="6396"/>
                    <a:pt x="13717" y="2921"/>
                    <a:pt x="9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rot="2735697">
              <a:off x="6937465" y="3346653"/>
              <a:ext cx="405647" cy="259552"/>
            </a:xfrm>
            <a:custGeom>
              <a:avLst/>
              <a:gdLst/>
              <a:ahLst/>
              <a:cxnLst/>
              <a:rect l="l" t="t" r="r" b="b"/>
              <a:pathLst>
                <a:path w="5953" h="3809" extrusionOk="0">
                  <a:moveTo>
                    <a:pt x="370" y="1"/>
                  </a:moveTo>
                  <a:cubicBezTo>
                    <a:pt x="222" y="223"/>
                    <a:pt x="148" y="445"/>
                    <a:pt x="0" y="666"/>
                  </a:cubicBezTo>
                  <a:cubicBezTo>
                    <a:pt x="296" y="999"/>
                    <a:pt x="518" y="1295"/>
                    <a:pt x="776" y="1591"/>
                  </a:cubicBezTo>
                  <a:lnTo>
                    <a:pt x="5804" y="3809"/>
                  </a:lnTo>
                  <a:lnTo>
                    <a:pt x="5694" y="3698"/>
                  </a:lnTo>
                  <a:cubicBezTo>
                    <a:pt x="5767" y="3513"/>
                    <a:pt x="5878" y="3365"/>
                    <a:pt x="5952" y="3217"/>
                  </a:cubicBez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rot="2735697">
              <a:off x="7012874" y="4142990"/>
              <a:ext cx="141190" cy="163813"/>
            </a:xfrm>
            <a:custGeom>
              <a:avLst/>
              <a:gdLst/>
              <a:ahLst/>
              <a:cxnLst/>
              <a:rect l="l" t="t" r="r" b="b"/>
              <a:pathLst>
                <a:path w="2072" h="2404" extrusionOk="0">
                  <a:moveTo>
                    <a:pt x="1332" y="1"/>
                  </a:moveTo>
                  <a:lnTo>
                    <a:pt x="1" y="1406"/>
                  </a:lnTo>
                  <a:cubicBezTo>
                    <a:pt x="370" y="1738"/>
                    <a:pt x="740" y="2108"/>
                    <a:pt x="1110" y="2404"/>
                  </a:cubicBezTo>
                  <a:lnTo>
                    <a:pt x="2071" y="703"/>
                  </a:lnTo>
                  <a:cubicBezTo>
                    <a:pt x="1849" y="481"/>
                    <a:pt x="1554" y="260"/>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rot="2735697">
              <a:off x="8037706" y="3268221"/>
              <a:ext cx="277200" cy="400605"/>
            </a:xfrm>
            <a:custGeom>
              <a:avLst/>
              <a:gdLst/>
              <a:ahLst/>
              <a:cxnLst/>
              <a:rect l="l" t="t" r="r" b="b"/>
              <a:pathLst>
                <a:path w="4068" h="5879" extrusionOk="0">
                  <a:moveTo>
                    <a:pt x="703" y="0"/>
                  </a:moveTo>
                  <a:cubicBezTo>
                    <a:pt x="482" y="111"/>
                    <a:pt x="260" y="259"/>
                    <a:pt x="1" y="370"/>
                  </a:cubicBezTo>
                  <a:lnTo>
                    <a:pt x="3476" y="5879"/>
                  </a:lnTo>
                  <a:cubicBezTo>
                    <a:pt x="3624" y="5768"/>
                    <a:pt x="3809" y="5620"/>
                    <a:pt x="3957" y="5546"/>
                  </a:cubicBezTo>
                  <a:lnTo>
                    <a:pt x="4068" y="5657"/>
                  </a:lnTo>
                  <a:lnTo>
                    <a:pt x="1628" y="740"/>
                  </a:lnTo>
                  <a:cubicBezTo>
                    <a:pt x="1295" y="518"/>
                    <a:pt x="999" y="222"/>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rot="2735697">
              <a:off x="8028655" y="4720720"/>
              <a:ext cx="297370" cy="201563"/>
            </a:xfrm>
            <a:custGeom>
              <a:avLst/>
              <a:gdLst/>
              <a:ahLst/>
              <a:cxnLst/>
              <a:rect l="l" t="t" r="r" b="b"/>
              <a:pathLst>
                <a:path w="4364" h="2958" extrusionOk="0">
                  <a:moveTo>
                    <a:pt x="1" y="0"/>
                  </a:moveTo>
                  <a:lnTo>
                    <a:pt x="1" y="0"/>
                  </a:lnTo>
                  <a:cubicBezTo>
                    <a:pt x="149" y="185"/>
                    <a:pt x="334" y="407"/>
                    <a:pt x="481" y="592"/>
                  </a:cubicBezTo>
                  <a:cubicBezTo>
                    <a:pt x="371" y="740"/>
                    <a:pt x="297" y="814"/>
                    <a:pt x="149" y="962"/>
                  </a:cubicBezTo>
                  <a:lnTo>
                    <a:pt x="3513" y="2958"/>
                  </a:lnTo>
                  <a:cubicBezTo>
                    <a:pt x="3809" y="2588"/>
                    <a:pt x="4068" y="2255"/>
                    <a:pt x="4363" y="1886"/>
                  </a:cubicBezTo>
                  <a:cubicBezTo>
                    <a:pt x="4031" y="1479"/>
                    <a:pt x="3661" y="1072"/>
                    <a:pt x="3328" y="70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rot="2735697">
              <a:off x="7059087" y="4687078"/>
              <a:ext cx="214169" cy="292260"/>
            </a:xfrm>
            <a:custGeom>
              <a:avLst/>
              <a:gdLst/>
              <a:ahLst/>
              <a:cxnLst/>
              <a:rect l="l" t="t" r="r" b="b"/>
              <a:pathLst>
                <a:path w="3143" h="4289" extrusionOk="0">
                  <a:moveTo>
                    <a:pt x="0" y="0"/>
                  </a:moveTo>
                  <a:lnTo>
                    <a:pt x="851" y="3328"/>
                  </a:lnTo>
                  <a:lnTo>
                    <a:pt x="2071" y="4289"/>
                  </a:lnTo>
                  <a:cubicBezTo>
                    <a:pt x="2441" y="4030"/>
                    <a:pt x="2773" y="3697"/>
                    <a:pt x="3143" y="3439"/>
                  </a:cubicBezTo>
                  <a:lnTo>
                    <a:pt x="1036" y="148"/>
                  </a:lnTo>
                  <a:cubicBezTo>
                    <a:pt x="851" y="296"/>
                    <a:pt x="740" y="370"/>
                    <a:pt x="592" y="481"/>
                  </a:cubicBezTo>
                  <a:cubicBezTo>
                    <a:pt x="370" y="333"/>
                    <a:pt x="185" y="1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rot="2735697">
              <a:off x="8168085" y="4140302"/>
              <a:ext cx="161291" cy="143643"/>
            </a:xfrm>
            <a:custGeom>
              <a:avLst/>
              <a:gdLst/>
              <a:ahLst/>
              <a:cxnLst/>
              <a:rect l="l" t="t" r="r" b="b"/>
              <a:pathLst>
                <a:path w="2367" h="2108" extrusionOk="0">
                  <a:moveTo>
                    <a:pt x="1294" y="0"/>
                  </a:moveTo>
                  <a:lnTo>
                    <a:pt x="1" y="1405"/>
                  </a:lnTo>
                  <a:lnTo>
                    <a:pt x="703" y="2108"/>
                  </a:lnTo>
                  <a:lnTo>
                    <a:pt x="2367" y="1073"/>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rot="2735697">
              <a:off x="8211615" y="3278311"/>
              <a:ext cx="103371" cy="100850"/>
            </a:xfrm>
            <a:custGeom>
              <a:avLst/>
              <a:gdLst/>
              <a:ahLst/>
              <a:cxnLst/>
              <a:rect l="l" t="t" r="r" b="b"/>
              <a:pathLst>
                <a:path w="1517" h="1480" extrusionOk="0">
                  <a:moveTo>
                    <a:pt x="1110" y="1"/>
                  </a:moveTo>
                  <a:lnTo>
                    <a:pt x="0" y="148"/>
                  </a:lnTo>
                  <a:lnTo>
                    <a:pt x="1516" y="1479"/>
                  </a:lnTo>
                  <a:lnTo>
                    <a:pt x="1405" y="592"/>
                  </a:lnTo>
                  <a:lnTo>
                    <a:pt x="1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rot="2735697">
              <a:off x="7003941" y="3290780"/>
              <a:ext cx="100782" cy="105892"/>
            </a:xfrm>
            <a:custGeom>
              <a:avLst/>
              <a:gdLst/>
              <a:ahLst/>
              <a:cxnLst/>
              <a:rect l="l" t="t" r="r" b="b"/>
              <a:pathLst>
                <a:path w="1479" h="1554" extrusionOk="0">
                  <a:moveTo>
                    <a:pt x="37" y="0"/>
                  </a:moveTo>
                  <a:lnTo>
                    <a:pt x="0" y="1183"/>
                  </a:lnTo>
                  <a:lnTo>
                    <a:pt x="555" y="1405"/>
                  </a:lnTo>
                  <a:lnTo>
                    <a:pt x="1479" y="1553"/>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rot="2735697">
              <a:off x="7039784" y="2416901"/>
              <a:ext cx="155499" cy="269637"/>
            </a:xfrm>
            <a:custGeom>
              <a:avLst/>
              <a:gdLst/>
              <a:ahLst/>
              <a:cxnLst/>
              <a:rect l="l" t="t" r="r" b="b"/>
              <a:pathLst>
                <a:path w="2282" h="3957" extrusionOk="0">
                  <a:moveTo>
                    <a:pt x="1665" y="1"/>
                  </a:moveTo>
                  <a:cubicBezTo>
                    <a:pt x="1641" y="1"/>
                    <a:pt x="1615" y="6"/>
                    <a:pt x="1587" y="15"/>
                  </a:cubicBezTo>
                  <a:cubicBezTo>
                    <a:pt x="1254" y="126"/>
                    <a:pt x="256" y="2529"/>
                    <a:pt x="145" y="2788"/>
                  </a:cubicBezTo>
                  <a:cubicBezTo>
                    <a:pt x="0" y="3281"/>
                    <a:pt x="379" y="3957"/>
                    <a:pt x="763" y="3957"/>
                  </a:cubicBezTo>
                  <a:cubicBezTo>
                    <a:pt x="868" y="3957"/>
                    <a:pt x="974" y="3906"/>
                    <a:pt x="1070" y="3786"/>
                  </a:cubicBezTo>
                  <a:cubicBezTo>
                    <a:pt x="1710" y="3075"/>
                    <a:pt x="2282"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rot="2735697">
              <a:off x="8044941" y="2478169"/>
              <a:ext cx="289943" cy="126266"/>
            </a:xfrm>
            <a:custGeom>
              <a:avLst/>
              <a:gdLst/>
              <a:ahLst/>
              <a:cxnLst/>
              <a:rect l="l" t="t" r="r" b="b"/>
              <a:pathLst>
                <a:path w="4255" h="1853" extrusionOk="0">
                  <a:moveTo>
                    <a:pt x="3042" y="1"/>
                  </a:moveTo>
                  <a:cubicBezTo>
                    <a:pt x="2958" y="1"/>
                    <a:pt x="2877" y="12"/>
                    <a:pt x="2800" y="35"/>
                  </a:cubicBezTo>
                  <a:cubicBezTo>
                    <a:pt x="2505" y="109"/>
                    <a:pt x="212" y="1219"/>
                    <a:pt x="65" y="1551"/>
                  </a:cubicBezTo>
                  <a:cubicBezTo>
                    <a:pt x="0" y="1766"/>
                    <a:pt x="231" y="1853"/>
                    <a:pt x="609" y="1853"/>
                  </a:cubicBezTo>
                  <a:cubicBezTo>
                    <a:pt x="1534" y="1853"/>
                    <a:pt x="3337" y="1332"/>
                    <a:pt x="3836" y="886"/>
                  </a:cubicBezTo>
                  <a:cubicBezTo>
                    <a:pt x="4254" y="499"/>
                    <a:pt x="3607" y="1"/>
                    <a:pt x="3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rot="2735697">
              <a:off x="7355571" y="2200865"/>
              <a:ext cx="584519" cy="594536"/>
            </a:xfrm>
            <a:custGeom>
              <a:avLst/>
              <a:gdLst/>
              <a:ahLst/>
              <a:cxnLst/>
              <a:rect l="l" t="t" r="r" b="b"/>
              <a:pathLst>
                <a:path w="8578" h="8725" extrusionOk="0">
                  <a:moveTo>
                    <a:pt x="7730" y="1"/>
                  </a:moveTo>
                  <a:cubicBezTo>
                    <a:pt x="7564" y="1"/>
                    <a:pt x="7393" y="51"/>
                    <a:pt x="7246" y="154"/>
                  </a:cubicBezTo>
                  <a:cubicBezTo>
                    <a:pt x="4474" y="2150"/>
                    <a:pt x="2070" y="4627"/>
                    <a:pt x="222" y="7511"/>
                  </a:cubicBezTo>
                  <a:cubicBezTo>
                    <a:pt x="0" y="7881"/>
                    <a:pt x="74" y="8398"/>
                    <a:pt x="444" y="8620"/>
                  </a:cubicBezTo>
                  <a:cubicBezTo>
                    <a:pt x="562" y="8691"/>
                    <a:pt x="692" y="8724"/>
                    <a:pt x="821" y="8724"/>
                  </a:cubicBezTo>
                  <a:cubicBezTo>
                    <a:pt x="1095" y="8724"/>
                    <a:pt x="1365" y="8576"/>
                    <a:pt x="1516" y="8324"/>
                  </a:cubicBezTo>
                  <a:cubicBezTo>
                    <a:pt x="3254" y="5663"/>
                    <a:pt x="5546" y="3296"/>
                    <a:pt x="8134" y="1448"/>
                  </a:cubicBezTo>
                  <a:cubicBezTo>
                    <a:pt x="8503" y="1226"/>
                    <a:pt x="8577" y="709"/>
                    <a:pt x="8355" y="339"/>
                  </a:cubicBezTo>
                  <a:cubicBezTo>
                    <a:pt x="8222" y="116"/>
                    <a:pt x="7981" y="1"/>
                    <a:pt x="7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rot="2735697">
              <a:off x="7613027" y="2431835"/>
              <a:ext cx="70595" cy="61055"/>
            </a:xfrm>
            <a:custGeom>
              <a:avLst/>
              <a:gdLst/>
              <a:ahLst/>
              <a:cxnLst/>
              <a:rect l="l" t="t" r="r" b="b"/>
              <a:pathLst>
                <a:path w="1036" h="896" extrusionOk="0">
                  <a:moveTo>
                    <a:pt x="678" y="1"/>
                  </a:moveTo>
                  <a:cubicBezTo>
                    <a:pt x="551" y="1"/>
                    <a:pt x="410" y="76"/>
                    <a:pt x="296" y="235"/>
                  </a:cubicBezTo>
                  <a:cubicBezTo>
                    <a:pt x="111" y="457"/>
                    <a:pt x="0" y="716"/>
                    <a:pt x="148" y="827"/>
                  </a:cubicBezTo>
                  <a:cubicBezTo>
                    <a:pt x="196" y="874"/>
                    <a:pt x="255" y="895"/>
                    <a:pt x="320" y="895"/>
                  </a:cubicBezTo>
                  <a:cubicBezTo>
                    <a:pt x="456" y="895"/>
                    <a:pt x="615" y="804"/>
                    <a:pt x="740" y="679"/>
                  </a:cubicBezTo>
                  <a:cubicBezTo>
                    <a:pt x="925" y="457"/>
                    <a:pt x="1036" y="161"/>
                    <a:pt x="888" y="87"/>
                  </a:cubicBezTo>
                  <a:cubicBezTo>
                    <a:pt x="831" y="30"/>
                    <a:pt x="757" y="1"/>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rot="2735697">
              <a:off x="7394284" y="2373080"/>
              <a:ext cx="206674" cy="297370"/>
            </a:xfrm>
            <a:custGeom>
              <a:avLst/>
              <a:gdLst/>
              <a:ahLst/>
              <a:cxnLst/>
              <a:rect l="l" t="t" r="r" b="b"/>
              <a:pathLst>
                <a:path w="3033" h="4364" extrusionOk="0">
                  <a:moveTo>
                    <a:pt x="2441" y="1"/>
                  </a:moveTo>
                  <a:cubicBezTo>
                    <a:pt x="2626" y="260"/>
                    <a:pt x="1" y="4363"/>
                    <a:pt x="1" y="4363"/>
                  </a:cubicBezTo>
                  <a:cubicBezTo>
                    <a:pt x="1" y="4363"/>
                    <a:pt x="1332" y="2330"/>
                    <a:pt x="3033" y="555"/>
                  </a:cubicBezTo>
                  <a:cubicBezTo>
                    <a:pt x="2811" y="334"/>
                    <a:pt x="2441"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9"/>
            <p:cNvSpPr/>
            <p:nvPr/>
          </p:nvSpPr>
          <p:spPr>
            <a:xfrm rot="2735697">
              <a:off x="7654364" y="2409416"/>
              <a:ext cx="292328" cy="216759"/>
            </a:xfrm>
            <a:custGeom>
              <a:avLst/>
              <a:gdLst/>
              <a:ahLst/>
              <a:cxnLst/>
              <a:rect l="l" t="t" r="r" b="b"/>
              <a:pathLst>
                <a:path w="4290" h="3181" extrusionOk="0">
                  <a:moveTo>
                    <a:pt x="4290" y="1"/>
                  </a:moveTo>
                  <a:cubicBezTo>
                    <a:pt x="4289" y="1"/>
                    <a:pt x="4228" y="43"/>
                    <a:pt x="4118" y="122"/>
                  </a:cubicBezTo>
                  <a:lnTo>
                    <a:pt x="4118" y="122"/>
                  </a:lnTo>
                  <a:cubicBezTo>
                    <a:pt x="4227" y="45"/>
                    <a:pt x="4289" y="1"/>
                    <a:pt x="4290" y="1"/>
                  </a:cubicBezTo>
                  <a:close/>
                  <a:moveTo>
                    <a:pt x="4118" y="122"/>
                  </a:moveTo>
                  <a:cubicBezTo>
                    <a:pt x="3383" y="639"/>
                    <a:pt x="512" y="2635"/>
                    <a:pt x="44" y="2635"/>
                  </a:cubicBezTo>
                  <a:cubicBezTo>
                    <a:pt x="26" y="2635"/>
                    <a:pt x="12" y="2632"/>
                    <a:pt x="1" y="2626"/>
                  </a:cubicBezTo>
                  <a:lnTo>
                    <a:pt x="1" y="2626"/>
                  </a:lnTo>
                  <a:cubicBezTo>
                    <a:pt x="1" y="2626"/>
                    <a:pt x="371" y="2996"/>
                    <a:pt x="593" y="3180"/>
                  </a:cubicBezTo>
                  <a:cubicBezTo>
                    <a:pt x="1995" y="1686"/>
                    <a:pt x="3599" y="494"/>
                    <a:pt x="4118" y="1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9"/>
            <p:cNvSpPr/>
            <p:nvPr/>
          </p:nvSpPr>
          <p:spPr>
            <a:xfrm rot="2735697">
              <a:off x="7185272" y="2997381"/>
              <a:ext cx="108413" cy="206674"/>
            </a:xfrm>
            <a:custGeom>
              <a:avLst/>
              <a:gdLst/>
              <a:ahLst/>
              <a:cxnLst/>
              <a:rect l="l" t="t" r="r" b="b"/>
              <a:pathLst>
                <a:path w="1591" h="3033" extrusionOk="0">
                  <a:moveTo>
                    <a:pt x="1590" y="1"/>
                  </a:moveTo>
                  <a:lnTo>
                    <a:pt x="1" y="2515"/>
                  </a:lnTo>
                  <a:lnTo>
                    <a:pt x="555" y="3032"/>
                  </a:lnTo>
                  <a:lnTo>
                    <a:pt x="1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rot="2735697">
              <a:off x="7186050" y="2926159"/>
              <a:ext cx="108345" cy="206606"/>
            </a:xfrm>
            <a:custGeom>
              <a:avLst/>
              <a:gdLst/>
              <a:ahLst/>
              <a:cxnLst/>
              <a:rect l="l" t="t" r="r" b="b"/>
              <a:pathLst>
                <a:path w="1590" h="3032" extrusionOk="0">
                  <a:moveTo>
                    <a:pt x="1590" y="0"/>
                  </a:moveTo>
                  <a:lnTo>
                    <a:pt x="0" y="2514"/>
                  </a:lnTo>
                  <a:lnTo>
                    <a:pt x="518" y="3032"/>
                  </a:lnTo>
                  <a:lnTo>
                    <a:pt x="1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9"/>
            <p:cNvSpPr/>
            <p:nvPr/>
          </p:nvSpPr>
          <p:spPr>
            <a:xfrm rot="2735697">
              <a:off x="7185374" y="2852168"/>
              <a:ext cx="105892" cy="206674"/>
            </a:xfrm>
            <a:custGeom>
              <a:avLst/>
              <a:gdLst/>
              <a:ahLst/>
              <a:cxnLst/>
              <a:rect l="l" t="t" r="r" b="b"/>
              <a:pathLst>
                <a:path w="1554" h="3033" extrusionOk="0">
                  <a:moveTo>
                    <a:pt x="1554" y="1"/>
                  </a:moveTo>
                  <a:lnTo>
                    <a:pt x="1" y="2515"/>
                  </a:lnTo>
                  <a:lnTo>
                    <a:pt x="518" y="3032"/>
                  </a:lnTo>
                  <a:lnTo>
                    <a:pt x="1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9"/>
            <p:cNvSpPr/>
            <p:nvPr/>
          </p:nvSpPr>
          <p:spPr>
            <a:xfrm rot="2735697">
              <a:off x="7968983" y="3034090"/>
              <a:ext cx="201631" cy="118498"/>
            </a:xfrm>
            <a:custGeom>
              <a:avLst/>
              <a:gdLst/>
              <a:ahLst/>
              <a:cxnLst/>
              <a:rect l="l" t="t" r="r" b="b"/>
              <a:pathLst>
                <a:path w="2959" h="1739" extrusionOk="0">
                  <a:moveTo>
                    <a:pt x="2441" y="1"/>
                  </a:moveTo>
                  <a:lnTo>
                    <a:pt x="0" y="1739"/>
                  </a:lnTo>
                  <a:lnTo>
                    <a:pt x="2958" y="519"/>
                  </a:lnTo>
                  <a:lnTo>
                    <a:pt x="2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rot="2735697">
              <a:off x="7969736" y="2962858"/>
              <a:ext cx="201563" cy="118498"/>
            </a:xfrm>
            <a:custGeom>
              <a:avLst/>
              <a:gdLst/>
              <a:ahLst/>
              <a:cxnLst/>
              <a:rect l="l" t="t" r="r" b="b"/>
              <a:pathLst>
                <a:path w="2958" h="1739" extrusionOk="0">
                  <a:moveTo>
                    <a:pt x="2403" y="1"/>
                  </a:moveTo>
                  <a:lnTo>
                    <a:pt x="0" y="1738"/>
                  </a:lnTo>
                  <a:lnTo>
                    <a:pt x="2958" y="518"/>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rot="2735697">
              <a:off x="7968682" y="2889836"/>
              <a:ext cx="201631" cy="118430"/>
            </a:xfrm>
            <a:custGeom>
              <a:avLst/>
              <a:gdLst/>
              <a:ahLst/>
              <a:cxnLst/>
              <a:rect l="l" t="t" r="r" b="b"/>
              <a:pathLst>
                <a:path w="2959" h="1738" extrusionOk="0">
                  <a:moveTo>
                    <a:pt x="2441" y="0"/>
                  </a:moveTo>
                  <a:lnTo>
                    <a:pt x="1" y="1738"/>
                  </a:lnTo>
                  <a:lnTo>
                    <a:pt x="2958" y="518"/>
                  </a:lnTo>
                  <a:lnTo>
                    <a:pt x="2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rot="2735697">
              <a:off x="6904560" y="2391953"/>
              <a:ext cx="95807" cy="93286"/>
            </a:xfrm>
            <a:custGeom>
              <a:avLst/>
              <a:gdLst/>
              <a:ahLst/>
              <a:cxnLst/>
              <a:rect l="l" t="t" r="r" b="b"/>
              <a:pathLst>
                <a:path w="1406" h="1369" extrusionOk="0">
                  <a:moveTo>
                    <a:pt x="370" y="1"/>
                  </a:moveTo>
                  <a:lnTo>
                    <a:pt x="0" y="371"/>
                  </a:lnTo>
                  <a:lnTo>
                    <a:pt x="1036" y="1369"/>
                  </a:lnTo>
                  <a:lnTo>
                    <a:pt x="1405" y="999"/>
                  </a:lnTo>
                  <a:lnTo>
                    <a:pt x="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p:nvPr/>
          </p:nvSpPr>
          <p:spPr>
            <a:xfrm rot="2735697">
              <a:off x="8307731" y="2376685"/>
              <a:ext cx="95739" cy="90765"/>
            </a:xfrm>
            <a:custGeom>
              <a:avLst/>
              <a:gdLst/>
              <a:ahLst/>
              <a:cxnLst/>
              <a:rect l="l" t="t" r="r" b="b"/>
              <a:pathLst>
                <a:path w="1405" h="1332" extrusionOk="0">
                  <a:moveTo>
                    <a:pt x="370" y="1"/>
                  </a:moveTo>
                  <a:lnTo>
                    <a:pt x="0" y="370"/>
                  </a:lnTo>
                  <a:lnTo>
                    <a:pt x="1035" y="1332"/>
                  </a:lnTo>
                  <a:lnTo>
                    <a:pt x="1405" y="962"/>
                  </a:lnTo>
                  <a:lnTo>
                    <a:pt x="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9"/>
            <p:cNvSpPr/>
            <p:nvPr/>
          </p:nvSpPr>
          <p:spPr>
            <a:xfrm rot="2735697">
              <a:off x="6930630" y="4931068"/>
              <a:ext cx="95739" cy="90765"/>
            </a:xfrm>
            <a:custGeom>
              <a:avLst/>
              <a:gdLst/>
              <a:ahLst/>
              <a:cxnLst/>
              <a:rect l="l" t="t" r="r" b="b"/>
              <a:pathLst>
                <a:path w="1405" h="1332" extrusionOk="0">
                  <a:moveTo>
                    <a:pt x="370" y="0"/>
                  </a:moveTo>
                  <a:lnTo>
                    <a:pt x="0" y="333"/>
                  </a:lnTo>
                  <a:lnTo>
                    <a:pt x="1035" y="1331"/>
                  </a:lnTo>
                  <a:lnTo>
                    <a:pt x="1405" y="962"/>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rot="2735697">
              <a:off x="8335497" y="4915079"/>
              <a:ext cx="95807" cy="93286"/>
            </a:xfrm>
            <a:custGeom>
              <a:avLst/>
              <a:gdLst/>
              <a:ahLst/>
              <a:cxnLst/>
              <a:rect l="l" t="t" r="r" b="b"/>
              <a:pathLst>
                <a:path w="1406" h="1369" extrusionOk="0">
                  <a:moveTo>
                    <a:pt x="371" y="0"/>
                  </a:moveTo>
                  <a:lnTo>
                    <a:pt x="1" y="370"/>
                  </a:lnTo>
                  <a:lnTo>
                    <a:pt x="1036" y="1368"/>
                  </a:lnTo>
                  <a:lnTo>
                    <a:pt x="1406" y="998"/>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rot="2735697">
              <a:off x="6139016" y="2205409"/>
              <a:ext cx="3055881" cy="3005524"/>
            </a:xfrm>
            <a:custGeom>
              <a:avLst/>
              <a:gdLst/>
              <a:ahLst/>
              <a:cxnLst/>
              <a:rect l="l" t="t" r="r" b="b"/>
              <a:pathLst>
                <a:path w="44846" h="44107" extrusionOk="0">
                  <a:moveTo>
                    <a:pt x="13790" y="0"/>
                  </a:moveTo>
                  <a:cubicBezTo>
                    <a:pt x="12385" y="592"/>
                    <a:pt x="11054" y="1294"/>
                    <a:pt x="9871" y="2034"/>
                  </a:cubicBezTo>
                  <a:cubicBezTo>
                    <a:pt x="6470" y="4141"/>
                    <a:pt x="3845" y="6877"/>
                    <a:pt x="1849" y="10352"/>
                  </a:cubicBezTo>
                  <a:cubicBezTo>
                    <a:pt x="1183" y="11572"/>
                    <a:pt x="518" y="12903"/>
                    <a:pt x="0" y="14308"/>
                  </a:cubicBezTo>
                  <a:cubicBezTo>
                    <a:pt x="7875" y="23218"/>
                    <a:pt x="21961" y="36675"/>
                    <a:pt x="31241" y="44106"/>
                  </a:cubicBezTo>
                  <a:cubicBezTo>
                    <a:pt x="32867" y="42886"/>
                    <a:pt x="34420" y="41592"/>
                    <a:pt x="35936" y="40188"/>
                  </a:cubicBezTo>
                  <a:cubicBezTo>
                    <a:pt x="37784" y="38487"/>
                    <a:pt x="39485" y="36675"/>
                    <a:pt x="41112" y="34790"/>
                  </a:cubicBezTo>
                  <a:cubicBezTo>
                    <a:pt x="42406" y="33274"/>
                    <a:pt x="43626" y="31647"/>
                    <a:pt x="44846" y="29984"/>
                  </a:cubicBezTo>
                  <a:cubicBezTo>
                    <a:pt x="37082" y="20963"/>
                    <a:pt x="23033" y="7468"/>
                    <a:pt x="13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rot="2735697">
              <a:off x="6213828" y="2275216"/>
              <a:ext cx="2909785" cy="2869513"/>
            </a:xfrm>
            <a:custGeom>
              <a:avLst/>
              <a:gdLst/>
              <a:ahLst/>
              <a:cxnLst/>
              <a:rect l="l" t="t" r="r" b="b"/>
              <a:pathLst>
                <a:path w="42702" h="42111" extrusionOk="0">
                  <a:moveTo>
                    <a:pt x="13790" y="1"/>
                  </a:moveTo>
                  <a:cubicBezTo>
                    <a:pt x="12386" y="666"/>
                    <a:pt x="11166" y="1332"/>
                    <a:pt x="9945" y="2145"/>
                  </a:cubicBezTo>
                  <a:lnTo>
                    <a:pt x="8578" y="3106"/>
                  </a:lnTo>
                  <a:cubicBezTo>
                    <a:pt x="8393" y="3254"/>
                    <a:pt x="8171" y="3365"/>
                    <a:pt x="8023" y="3550"/>
                  </a:cubicBezTo>
                  <a:cubicBezTo>
                    <a:pt x="7875" y="3624"/>
                    <a:pt x="7727" y="3735"/>
                    <a:pt x="7653" y="3846"/>
                  </a:cubicBezTo>
                  <a:cubicBezTo>
                    <a:pt x="6101" y="5103"/>
                    <a:pt x="4770" y="6470"/>
                    <a:pt x="3550" y="8097"/>
                  </a:cubicBezTo>
                  <a:cubicBezTo>
                    <a:pt x="3476" y="8208"/>
                    <a:pt x="3402" y="8319"/>
                    <a:pt x="3291" y="8504"/>
                  </a:cubicBezTo>
                  <a:lnTo>
                    <a:pt x="2884" y="9058"/>
                  </a:lnTo>
                  <a:cubicBezTo>
                    <a:pt x="2551" y="9502"/>
                    <a:pt x="2256" y="9983"/>
                    <a:pt x="1960" y="10500"/>
                  </a:cubicBezTo>
                  <a:cubicBezTo>
                    <a:pt x="1220" y="11720"/>
                    <a:pt x="555" y="13014"/>
                    <a:pt x="0" y="14419"/>
                  </a:cubicBezTo>
                  <a:cubicBezTo>
                    <a:pt x="7173" y="22627"/>
                    <a:pt x="20408" y="35308"/>
                    <a:pt x="29022" y="42110"/>
                  </a:cubicBezTo>
                  <a:cubicBezTo>
                    <a:pt x="30575" y="40890"/>
                    <a:pt x="31980" y="39633"/>
                    <a:pt x="33422" y="38339"/>
                  </a:cubicBezTo>
                  <a:cubicBezTo>
                    <a:pt x="33533" y="38302"/>
                    <a:pt x="33607" y="38228"/>
                    <a:pt x="33718" y="38117"/>
                  </a:cubicBezTo>
                  <a:cubicBezTo>
                    <a:pt x="33792" y="38043"/>
                    <a:pt x="33829" y="37933"/>
                    <a:pt x="33976" y="37896"/>
                  </a:cubicBezTo>
                  <a:lnTo>
                    <a:pt x="34309" y="37563"/>
                  </a:lnTo>
                  <a:cubicBezTo>
                    <a:pt x="35751" y="36232"/>
                    <a:pt x="37119" y="34790"/>
                    <a:pt x="38376" y="33311"/>
                  </a:cubicBezTo>
                  <a:lnTo>
                    <a:pt x="38709" y="32978"/>
                  </a:lnTo>
                  <a:cubicBezTo>
                    <a:pt x="38746" y="32905"/>
                    <a:pt x="38820" y="32794"/>
                    <a:pt x="38931" y="32720"/>
                  </a:cubicBezTo>
                  <a:cubicBezTo>
                    <a:pt x="39004" y="32609"/>
                    <a:pt x="39078" y="32535"/>
                    <a:pt x="39152" y="32424"/>
                  </a:cubicBezTo>
                  <a:cubicBezTo>
                    <a:pt x="40409" y="31019"/>
                    <a:pt x="41592" y="29466"/>
                    <a:pt x="42702" y="27950"/>
                  </a:cubicBezTo>
                  <a:cubicBezTo>
                    <a:pt x="35492" y="19558"/>
                    <a:pt x="22331" y="6840"/>
                    <a:pt x="13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rot="2735697">
              <a:off x="6430883" y="2266994"/>
              <a:ext cx="2471430" cy="2438722"/>
            </a:xfrm>
            <a:custGeom>
              <a:avLst/>
              <a:gdLst/>
              <a:ahLst/>
              <a:cxnLst/>
              <a:rect l="l" t="t" r="r" b="b"/>
              <a:pathLst>
                <a:path w="36269" h="35789" extrusionOk="0">
                  <a:moveTo>
                    <a:pt x="12164" y="1"/>
                  </a:moveTo>
                  <a:cubicBezTo>
                    <a:pt x="6175" y="2478"/>
                    <a:pt x="2219" y="6619"/>
                    <a:pt x="1" y="12645"/>
                  </a:cubicBezTo>
                  <a:cubicBezTo>
                    <a:pt x="7173" y="20741"/>
                    <a:pt x="15861" y="29023"/>
                    <a:pt x="24253" y="35789"/>
                  </a:cubicBezTo>
                  <a:cubicBezTo>
                    <a:pt x="28986" y="32239"/>
                    <a:pt x="32905" y="28136"/>
                    <a:pt x="36269" y="23292"/>
                  </a:cubicBezTo>
                  <a:cubicBezTo>
                    <a:pt x="29171" y="15159"/>
                    <a:pt x="20519" y="6840"/>
                    <a:pt x="12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rot="2735697">
              <a:off x="6960179" y="2309799"/>
              <a:ext cx="1420890" cy="1410873"/>
            </a:xfrm>
            <a:custGeom>
              <a:avLst/>
              <a:gdLst/>
              <a:ahLst/>
              <a:cxnLst/>
              <a:rect l="l" t="t" r="r" b="b"/>
              <a:pathLst>
                <a:path w="20852" h="20705" extrusionOk="0">
                  <a:moveTo>
                    <a:pt x="5731" y="1"/>
                  </a:moveTo>
                  <a:cubicBezTo>
                    <a:pt x="2625" y="888"/>
                    <a:pt x="777" y="2885"/>
                    <a:pt x="0" y="6064"/>
                  </a:cubicBezTo>
                  <a:cubicBezTo>
                    <a:pt x="4585" y="11092"/>
                    <a:pt x="10020" y="16342"/>
                    <a:pt x="15195" y="20704"/>
                  </a:cubicBezTo>
                  <a:cubicBezTo>
                    <a:pt x="17525" y="19115"/>
                    <a:pt x="19373" y="17155"/>
                    <a:pt x="20852" y="14752"/>
                  </a:cubicBezTo>
                  <a:cubicBezTo>
                    <a:pt x="16268" y="9724"/>
                    <a:pt x="10870" y="4437"/>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p:nvPr/>
          </p:nvSpPr>
          <p:spPr>
            <a:xfrm rot="2735697">
              <a:off x="6651032" y="2784529"/>
              <a:ext cx="2040638" cy="2025511"/>
            </a:xfrm>
            <a:custGeom>
              <a:avLst/>
              <a:gdLst/>
              <a:ahLst/>
              <a:cxnLst/>
              <a:rect l="l" t="t" r="r" b="b"/>
              <a:pathLst>
                <a:path w="29947" h="29725" extrusionOk="0">
                  <a:moveTo>
                    <a:pt x="12164" y="0"/>
                  </a:moveTo>
                  <a:cubicBezTo>
                    <a:pt x="6618" y="2921"/>
                    <a:pt x="2662" y="7024"/>
                    <a:pt x="1" y="12681"/>
                  </a:cubicBezTo>
                  <a:cubicBezTo>
                    <a:pt x="5324" y="19003"/>
                    <a:pt x="11314" y="24733"/>
                    <a:pt x="17931" y="29724"/>
                  </a:cubicBezTo>
                  <a:cubicBezTo>
                    <a:pt x="22442" y="26027"/>
                    <a:pt x="26435" y="21924"/>
                    <a:pt x="29947" y="17191"/>
                  </a:cubicBezTo>
                  <a:cubicBezTo>
                    <a:pt x="24623" y="10832"/>
                    <a:pt x="18671" y="5102"/>
                    <a:pt x="1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p:nvPr/>
          </p:nvSpPr>
          <p:spPr>
            <a:xfrm rot="2735697">
              <a:off x="6977688" y="3192467"/>
              <a:ext cx="1385593" cy="1380618"/>
            </a:xfrm>
            <a:custGeom>
              <a:avLst/>
              <a:gdLst/>
              <a:ahLst/>
              <a:cxnLst/>
              <a:rect l="l" t="t" r="r" b="b"/>
              <a:pathLst>
                <a:path w="20334" h="20261" extrusionOk="0">
                  <a:moveTo>
                    <a:pt x="9649" y="1"/>
                  </a:moveTo>
                  <a:cubicBezTo>
                    <a:pt x="8799" y="481"/>
                    <a:pt x="7986" y="1036"/>
                    <a:pt x="7246" y="1664"/>
                  </a:cubicBezTo>
                  <a:cubicBezTo>
                    <a:pt x="7061" y="1775"/>
                    <a:pt x="6877" y="1923"/>
                    <a:pt x="6692" y="2108"/>
                  </a:cubicBezTo>
                  <a:cubicBezTo>
                    <a:pt x="6544" y="2219"/>
                    <a:pt x="6396" y="2293"/>
                    <a:pt x="6322" y="2367"/>
                  </a:cubicBezTo>
                  <a:cubicBezTo>
                    <a:pt x="4806" y="3624"/>
                    <a:pt x="3438" y="5029"/>
                    <a:pt x="2255" y="6655"/>
                  </a:cubicBezTo>
                  <a:cubicBezTo>
                    <a:pt x="2144" y="6729"/>
                    <a:pt x="2070" y="6877"/>
                    <a:pt x="1960" y="7025"/>
                  </a:cubicBezTo>
                  <a:cubicBezTo>
                    <a:pt x="1812" y="7210"/>
                    <a:pt x="1664" y="7358"/>
                    <a:pt x="1553" y="7580"/>
                  </a:cubicBezTo>
                  <a:cubicBezTo>
                    <a:pt x="998" y="8356"/>
                    <a:pt x="444" y="9169"/>
                    <a:pt x="0" y="10057"/>
                  </a:cubicBezTo>
                  <a:cubicBezTo>
                    <a:pt x="3069" y="13975"/>
                    <a:pt x="6692" y="17414"/>
                    <a:pt x="10759" y="20261"/>
                  </a:cubicBezTo>
                  <a:cubicBezTo>
                    <a:pt x="11461" y="19669"/>
                    <a:pt x="12126" y="19040"/>
                    <a:pt x="12829" y="18375"/>
                  </a:cubicBezTo>
                  <a:cubicBezTo>
                    <a:pt x="13014" y="18227"/>
                    <a:pt x="13199" y="18116"/>
                    <a:pt x="13346" y="17931"/>
                  </a:cubicBezTo>
                  <a:cubicBezTo>
                    <a:pt x="13420" y="17820"/>
                    <a:pt x="13568" y="17746"/>
                    <a:pt x="13679" y="17599"/>
                  </a:cubicBezTo>
                  <a:cubicBezTo>
                    <a:pt x="15084" y="16268"/>
                    <a:pt x="16489" y="14826"/>
                    <a:pt x="17746" y="13347"/>
                  </a:cubicBezTo>
                  <a:cubicBezTo>
                    <a:pt x="17857" y="13236"/>
                    <a:pt x="17968" y="13125"/>
                    <a:pt x="18042" y="13014"/>
                  </a:cubicBezTo>
                  <a:cubicBezTo>
                    <a:pt x="18190" y="12829"/>
                    <a:pt x="18375" y="12645"/>
                    <a:pt x="18522" y="12460"/>
                  </a:cubicBezTo>
                  <a:cubicBezTo>
                    <a:pt x="19114" y="11757"/>
                    <a:pt x="19779" y="11055"/>
                    <a:pt x="20334" y="10352"/>
                  </a:cubicBezTo>
                  <a:cubicBezTo>
                    <a:pt x="17265" y="6360"/>
                    <a:pt x="13716" y="2884"/>
                    <a:pt x="9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rot="2735697">
              <a:off x="6939410" y="3033679"/>
              <a:ext cx="408169" cy="262073"/>
            </a:xfrm>
            <a:custGeom>
              <a:avLst/>
              <a:gdLst/>
              <a:ahLst/>
              <a:cxnLst/>
              <a:rect l="l" t="t" r="r" b="b"/>
              <a:pathLst>
                <a:path w="5990" h="3846" extrusionOk="0">
                  <a:moveTo>
                    <a:pt x="407" y="1"/>
                  </a:moveTo>
                  <a:cubicBezTo>
                    <a:pt x="259" y="222"/>
                    <a:pt x="149" y="481"/>
                    <a:pt x="1" y="703"/>
                  </a:cubicBezTo>
                  <a:cubicBezTo>
                    <a:pt x="296" y="1036"/>
                    <a:pt x="518" y="1294"/>
                    <a:pt x="814" y="1627"/>
                  </a:cubicBezTo>
                  <a:lnTo>
                    <a:pt x="5842" y="3845"/>
                  </a:lnTo>
                  <a:lnTo>
                    <a:pt x="5694" y="3698"/>
                  </a:lnTo>
                  <a:cubicBezTo>
                    <a:pt x="5805" y="3513"/>
                    <a:pt x="5879" y="3365"/>
                    <a:pt x="5990" y="3254"/>
                  </a:cubicBez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rot="2735697">
              <a:off x="7013976" y="3832182"/>
              <a:ext cx="143643" cy="163813"/>
            </a:xfrm>
            <a:custGeom>
              <a:avLst/>
              <a:gdLst/>
              <a:ahLst/>
              <a:cxnLst/>
              <a:rect l="l" t="t" r="r" b="b"/>
              <a:pathLst>
                <a:path w="2108" h="2404" extrusionOk="0">
                  <a:moveTo>
                    <a:pt x="1368" y="0"/>
                  </a:moveTo>
                  <a:lnTo>
                    <a:pt x="0" y="1368"/>
                  </a:lnTo>
                  <a:cubicBezTo>
                    <a:pt x="370" y="1701"/>
                    <a:pt x="740" y="2071"/>
                    <a:pt x="1109" y="2403"/>
                  </a:cubicBezTo>
                  <a:lnTo>
                    <a:pt x="2108" y="703"/>
                  </a:lnTo>
                  <a:cubicBezTo>
                    <a:pt x="1849" y="444"/>
                    <a:pt x="1590" y="222"/>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rot="2735697">
              <a:off x="8042742" y="2956575"/>
              <a:ext cx="277200" cy="400605"/>
            </a:xfrm>
            <a:custGeom>
              <a:avLst/>
              <a:gdLst/>
              <a:ahLst/>
              <a:cxnLst/>
              <a:rect l="l" t="t" r="r" b="b"/>
              <a:pathLst>
                <a:path w="4068" h="5879" extrusionOk="0">
                  <a:moveTo>
                    <a:pt x="703" y="0"/>
                  </a:moveTo>
                  <a:cubicBezTo>
                    <a:pt x="444" y="148"/>
                    <a:pt x="222" y="296"/>
                    <a:pt x="0" y="370"/>
                  </a:cubicBezTo>
                  <a:lnTo>
                    <a:pt x="3476" y="5878"/>
                  </a:lnTo>
                  <a:cubicBezTo>
                    <a:pt x="3587" y="5767"/>
                    <a:pt x="3772" y="5657"/>
                    <a:pt x="3919" y="5546"/>
                  </a:cubicBezTo>
                  <a:lnTo>
                    <a:pt x="4067" y="5693"/>
                  </a:lnTo>
                  <a:lnTo>
                    <a:pt x="1627" y="739"/>
                  </a:lnTo>
                  <a:cubicBezTo>
                    <a:pt x="1294" y="518"/>
                    <a:pt x="962" y="259"/>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rot="2735697">
              <a:off x="8034104" y="4408091"/>
              <a:ext cx="294781" cy="201631"/>
            </a:xfrm>
            <a:custGeom>
              <a:avLst/>
              <a:gdLst/>
              <a:ahLst/>
              <a:cxnLst/>
              <a:rect l="l" t="t" r="r" b="b"/>
              <a:pathLst>
                <a:path w="4326" h="2959" extrusionOk="0">
                  <a:moveTo>
                    <a:pt x="0" y="1"/>
                  </a:moveTo>
                  <a:lnTo>
                    <a:pt x="0" y="1"/>
                  </a:lnTo>
                  <a:cubicBezTo>
                    <a:pt x="148" y="186"/>
                    <a:pt x="333" y="445"/>
                    <a:pt x="444" y="629"/>
                  </a:cubicBezTo>
                  <a:cubicBezTo>
                    <a:pt x="370" y="740"/>
                    <a:pt x="259" y="851"/>
                    <a:pt x="148" y="999"/>
                  </a:cubicBezTo>
                  <a:lnTo>
                    <a:pt x="3513" y="2959"/>
                  </a:lnTo>
                  <a:cubicBezTo>
                    <a:pt x="3771" y="2589"/>
                    <a:pt x="4067" y="2256"/>
                    <a:pt x="4326" y="1923"/>
                  </a:cubicBezTo>
                  <a:cubicBezTo>
                    <a:pt x="4030" y="1480"/>
                    <a:pt x="3660" y="1073"/>
                    <a:pt x="3328" y="70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rot="2735697">
              <a:off x="7062346" y="4377138"/>
              <a:ext cx="214169" cy="292328"/>
            </a:xfrm>
            <a:custGeom>
              <a:avLst/>
              <a:gdLst/>
              <a:ahLst/>
              <a:cxnLst/>
              <a:rect l="l" t="t" r="r" b="b"/>
              <a:pathLst>
                <a:path w="3143" h="4290" extrusionOk="0">
                  <a:moveTo>
                    <a:pt x="0" y="1"/>
                  </a:moveTo>
                  <a:lnTo>
                    <a:pt x="813" y="3328"/>
                  </a:lnTo>
                  <a:lnTo>
                    <a:pt x="2070" y="4289"/>
                  </a:lnTo>
                  <a:cubicBezTo>
                    <a:pt x="2440" y="4031"/>
                    <a:pt x="2773" y="3698"/>
                    <a:pt x="3143" y="3402"/>
                  </a:cubicBezTo>
                  <a:lnTo>
                    <a:pt x="998" y="149"/>
                  </a:lnTo>
                  <a:cubicBezTo>
                    <a:pt x="813" y="260"/>
                    <a:pt x="739" y="371"/>
                    <a:pt x="592" y="445"/>
                  </a:cubicBezTo>
                  <a:cubicBezTo>
                    <a:pt x="370" y="334"/>
                    <a:pt x="185" y="1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rot="2735697">
              <a:off x="8172599" y="3829898"/>
              <a:ext cx="158770" cy="141121"/>
            </a:xfrm>
            <a:custGeom>
              <a:avLst/>
              <a:gdLst/>
              <a:ahLst/>
              <a:cxnLst/>
              <a:rect l="l" t="t" r="r" b="b"/>
              <a:pathLst>
                <a:path w="2330" h="2071" extrusionOk="0">
                  <a:moveTo>
                    <a:pt x="1294" y="0"/>
                  </a:moveTo>
                  <a:lnTo>
                    <a:pt x="0" y="1368"/>
                  </a:lnTo>
                  <a:lnTo>
                    <a:pt x="666" y="2070"/>
                  </a:lnTo>
                  <a:lnTo>
                    <a:pt x="2329" y="1035"/>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rot="2735697">
              <a:off x="8214826" y="2968390"/>
              <a:ext cx="103371" cy="100782"/>
            </a:xfrm>
            <a:custGeom>
              <a:avLst/>
              <a:gdLst/>
              <a:ahLst/>
              <a:cxnLst/>
              <a:rect l="l" t="t" r="r" b="b"/>
              <a:pathLst>
                <a:path w="1517" h="1479" extrusionOk="0">
                  <a:moveTo>
                    <a:pt x="1110" y="0"/>
                  </a:moveTo>
                  <a:lnTo>
                    <a:pt x="1" y="111"/>
                  </a:lnTo>
                  <a:lnTo>
                    <a:pt x="1517" y="1479"/>
                  </a:lnTo>
                  <a:lnTo>
                    <a:pt x="1369" y="592"/>
                  </a:lnTo>
                  <a:lnTo>
                    <a:pt x="1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rot="2735697">
              <a:off x="8305980" y="2949950"/>
              <a:ext cx="236860" cy="177577"/>
            </a:xfrm>
            <a:custGeom>
              <a:avLst/>
              <a:gdLst/>
              <a:ahLst/>
              <a:cxnLst/>
              <a:rect l="l" t="t" r="r" b="b"/>
              <a:pathLst>
                <a:path w="3476" h="2606" extrusionOk="0">
                  <a:moveTo>
                    <a:pt x="2403" y="1"/>
                  </a:moveTo>
                  <a:cubicBezTo>
                    <a:pt x="2174" y="1"/>
                    <a:pt x="1941" y="67"/>
                    <a:pt x="1738" y="203"/>
                  </a:cubicBezTo>
                  <a:lnTo>
                    <a:pt x="740" y="831"/>
                  </a:lnTo>
                  <a:cubicBezTo>
                    <a:pt x="185" y="1201"/>
                    <a:pt x="0" y="1940"/>
                    <a:pt x="370" y="2495"/>
                  </a:cubicBezTo>
                  <a:lnTo>
                    <a:pt x="481" y="2606"/>
                  </a:lnTo>
                  <a:lnTo>
                    <a:pt x="3476" y="646"/>
                  </a:lnTo>
                  <a:lnTo>
                    <a:pt x="3365" y="572"/>
                  </a:lnTo>
                  <a:cubicBezTo>
                    <a:pt x="3177" y="198"/>
                    <a:pt x="2797"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rot="2735697">
              <a:off x="7006303" y="2979403"/>
              <a:ext cx="100850" cy="103371"/>
            </a:xfrm>
            <a:custGeom>
              <a:avLst/>
              <a:gdLst/>
              <a:ahLst/>
              <a:cxnLst/>
              <a:rect l="l" t="t" r="r" b="b"/>
              <a:pathLst>
                <a:path w="1480" h="1517" extrusionOk="0">
                  <a:moveTo>
                    <a:pt x="38" y="1"/>
                  </a:moveTo>
                  <a:lnTo>
                    <a:pt x="1" y="1147"/>
                  </a:lnTo>
                  <a:lnTo>
                    <a:pt x="555" y="1369"/>
                  </a:lnTo>
                  <a:lnTo>
                    <a:pt x="1479" y="1517"/>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rot="2735697">
              <a:off x="6794855" y="2941809"/>
              <a:ext cx="181461" cy="224663"/>
            </a:xfrm>
            <a:custGeom>
              <a:avLst/>
              <a:gdLst/>
              <a:ahLst/>
              <a:cxnLst/>
              <a:rect l="l" t="t" r="r" b="b"/>
              <a:pathLst>
                <a:path w="2663" h="3297" extrusionOk="0">
                  <a:moveTo>
                    <a:pt x="1945" y="0"/>
                  </a:moveTo>
                  <a:cubicBezTo>
                    <a:pt x="1528" y="0"/>
                    <a:pt x="1117" y="213"/>
                    <a:pt x="925" y="598"/>
                  </a:cubicBezTo>
                  <a:lnTo>
                    <a:pt x="296" y="1596"/>
                  </a:lnTo>
                  <a:cubicBezTo>
                    <a:pt x="0" y="2150"/>
                    <a:pt x="185" y="2927"/>
                    <a:pt x="740" y="3223"/>
                  </a:cubicBezTo>
                  <a:lnTo>
                    <a:pt x="814" y="3296"/>
                  </a:lnTo>
                  <a:lnTo>
                    <a:pt x="2662" y="228"/>
                  </a:lnTo>
                  <a:lnTo>
                    <a:pt x="2588" y="191"/>
                  </a:lnTo>
                  <a:cubicBezTo>
                    <a:pt x="2394" y="62"/>
                    <a:pt x="216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rot="2735697">
              <a:off x="7486723" y="5005266"/>
              <a:ext cx="387999" cy="400605"/>
            </a:xfrm>
            <a:custGeom>
              <a:avLst/>
              <a:gdLst/>
              <a:ahLst/>
              <a:cxnLst/>
              <a:rect l="l" t="t" r="r" b="b"/>
              <a:pathLst>
                <a:path w="5694" h="5879" extrusionOk="0">
                  <a:moveTo>
                    <a:pt x="5176" y="0"/>
                  </a:moveTo>
                  <a:lnTo>
                    <a:pt x="0" y="5398"/>
                  </a:lnTo>
                  <a:lnTo>
                    <a:pt x="518" y="5879"/>
                  </a:lnTo>
                  <a:lnTo>
                    <a:pt x="5694" y="481"/>
                  </a:lnTo>
                  <a:lnTo>
                    <a:pt x="5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rot="2735697">
              <a:off x="7044399" y="2106095"/>
              <a:ext cx="152637" cy="267388"/>
            </a:xfrm>
            <a:custGeom>
              <a:avLst/>
              <a:gdLst/>
              <a:ahLst/>
              <a:cxnLst/>
              <a:rect l="l" t="t" r="r" b="b"/>
              <a:pathLst>
                <a:path w="2240" h="3924" extrusionOk="0">
                  <a:moveTo>
                    <a:pt x="1639" y="0"/>
                  </a:moveTo>
                  <a:cubicBezTo>
                    <a:pt x="1612" y="0"/>
                    <a:pt x="1582" y="6"/>
                    <a:pt x="1551" y="19"/>
                  </a:cubicBezTo>
                  <a:cubicBezTo>
                    <a:pt x="1255" y="93"/>
                    <a:pt x="220" y="2496"/>
                    <a:pt x="146" y="2792"/>
                  </a:cubicBezTo>
                  <a:cubicBezTo>
                    <a:pt x="1" y="3255"/>
                    <a:pt x="356" y="3924"/>
                    <a:pt x="748" y="3924"/>
                  </a:cubicBezTo>
                  <a:cubicBezTo>
                    <a:pt x="856" y="3924"/>
                    <a:pt x="966" y="3873"/>
                    <a:pt x="1070" y="3753"/>
                  </a:cubicBezTo>
                  <a:cubicBezTo>
                    <a:pt x="1672" y="3045"/>
                    <a:pt x="2239"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rot="2735697">
              <a:off x="8049945" y="2166366"/>
              <a:ext cx="289670" cy="126335"/>
            </a:xfrm>
            <a:custGeom>
              <a:avLst/>
              <a:gdLst/>
              <a:ahLst/>
              <a:cxnLst/>
              <a:rect l="l" t="t" r="r" b="b"/>
              <a:pathLst>
                <a:path w="4251" h="1854" extrusionOk="0">
                  <a:moveTo>
                    <a:pt x="3042" y="0"/>
                  </a:moveTo>
                  <a:cubicBezTo>
                    <a:pt x="2958" y="0"/>
                    <a:pt x="2877" y="11"/>
                    <a:pt x="2801" y="35"/>
                  </a:cubicBezTo>
                  <a:cubicBezTo>
                    <a:pt x="2505" y="146"/>
                    <a:pt x="176" y="1255"/>
                    <a:pt x="65" y="1551"/>
                  </a:cubicBezTo>
                  <a:cubicBezTo>
                    <a:pt x="0" y="1766"/>
                    <a:pt x="231" y="1853"/>
                    <a:pt x="608" y="1853"/>
                  </a:cubicBezTo>
                  <a:cubicBezTo>
                    <a:pt x="1524" y="1853"/>
                    <a:pt x="3302" y="1341"/>
                    <a:pt x="3799" y="922"/>
                  </a:cubicBezTo>
                  <a:cubicBezTo>
                    <a:pt x="4250" y="503"/>
                    <a:pt x="360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rot="2735697">
              <a:off x="7357686" y="1889394"/>
              <a:ext cx="587040" cy="593718"/>
            </a:xfrm>
            <a:custGeom>
              <a:avLst/>
              <a:gdLst/>
              <a:ahLst/>
              <a:cxnLst/>
              <a:rect l="l" t="t" r="r" b="b"/>
              <a:pathLst>
                <a:path w="8615" h="8713" extrusionOk="0">
                  <a:moveTo>
                    <a:pt x="7723" y="0"/>
                  </a:moveTo>
                  <a:cubicBezTo>
                    <a:pt x="7559" y="0"/>
                    <a:pt x="7392" y="54"/>
                    <a:pt x="7247" y="169"/>
                  </a:cubicBezTo>
                  <a:cubicBezTo>
                    <a:pt x="4474" y="2129"/>
                    <a:pt x="2071" y="4643"/>
                    <a:pt x="222" y="7490"/>
                  </a:cubicBezTo>
                  <a:cubicBezTo>
                    <a:pt x="1" y="7859"/>
                    <a:pt x="112" y="8377"/>
                    <a:pt x="481" y="8599"/>
                  </a:cubicBezTo>
                  <a:cubicBezTo>
                    <a:pt x="609" y="8676"/>
                    <a:pt x="747" y="8713"/>
                    <a:pt x="880" y="8713"/>
                  </a:cubicBezTo>
                  <a:cubicBezTo>
                    <a:pt x="1132" y="8713"/>
                    <a:pt x="1372" y="8582"/>
                    <a:pt x="1516" y="8340"/>
                  </a:cubicBezTo>
                  <a:cubicBezTo>
                    <a:pt x="3291" y="5641"/>
                    <a:pt x="5546" y="3312"/>
                    <a:pt x="8134" y="1463"/>
                  </a:cubicBezTo>
                  <a:cubicBezTo>
                    <a:pt x="8504" y="1205"/>
                    <a:pt x="8615" y="724"/>
                    <a:pt x="8356" y="354"/>
                  </a:cubicBezTo>
                  <a:cubicBezTo>
                    <a:pt x="8221" y="129"/>
                    <a:pt x="7977" y="0"/>
                    <a:pt x="7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rot="2735697">
              <a:off x="7617532" y="2120677"/>
              <a:ext cx="68142" cy="59897"/>
            </a:xfrm>
            <a:custGeom>
              <a:avLst/>
              <a:gdLst/>
              <a:ahLst/>
              <a:cxnLst/>
              <a:rect l="l" t="t" r="r" b="b"/>
              <a:pathLst>
                <a:path w="1000" h="879" extrusionOk="0">
                  <a:moveTo>
                    <a:pt x="674" y="0"/>
                  </a:moveTo>
                  <a:cubicBezTo>
                    <a:pt x="542" y="0"/>
                    <a:pt x="378" y="66"/>
                    <a:pt x="260" y="209"/>
                  </a:cubicBezTo>
                  <a:cubicBezTo>
                    <a:pt x="75" y="430"/>
                    <a:pt x="1" y="726"/>
                    <a:pt x="112" y="800"/>
                  </a:cubicBezTo>
                  <a:cubicBezTo>
                    <a:pt x="166" y="854"/>
                    <a:pt x="240" y="879"/>
                    <a:pt x="322" y="879"/>
                  </a:cubicBezTo>
                  <a:cubicBezTo>
                    <a:pt x="462" y="879"/>
                    <a:pt x="623" y="806"/>
                    <a:pt x="740" y="689"/>
                  </a:cubicBezTo>
                  <a:cubicBezTo>
                    <a:pt x="925" y="430"/>
                    <a:pt x="999" y="172"/>
                    <a:pt x="851" y="61"/>
                  </a:cubicBezTo>
                  <a:cubicBezTo>
                    <a:pt x="811" y="21"/>
                    <a:pt x="748"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rot="2735675">
              <a:off x="7391187" y="2060161"/>
              <a:ext cx="209191" cy="299826"/>
            </a:xfrm>
            <a:custGeom>
              <a:avLst/>
              <a:gdLst/>
              <a:ahLst/>
              <a:cxnLst/>
              <a:rect l="l" t="t" r="r" b="b"/>
              <a:pathLst>
                <a:path w="3070" h="4400" extrusionOk="0">
                  <a:moveTo>
                    <a:pt x="2441" y="0"/>
                  </a:moveTo>
                  <a:cubicBezTo>
                    <a:pt x="2625" y="296"/>
                    <a:pt x="0" y="4400"/>
                    <a:pt x="0" y="4400"/>
                  </a:cubicBezTo>
                  <a:cubicBezTo>
                    <a:pt x="0" y="4400"/>
                    <a:pt x="1331" y="2367"/>
                    <a:pt x="3069" y="555"/>
                  </a:cubicBezTo>
                  <a:cubicBezTo>
                    <a:pt x="2810" y="333"/>
                    <a:pt x="2441" y="1"/>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rot="2735675">
              <a:off x="7652144" y="2096866"/>
              <a:ext cx="294844" cy="216761"/>
            </a:xfrm>
            <a:custGeom>
              <a:avLst/>
              <a:gdLst/>
              <a:ahLst/>
              <a:cxnLst/>
              <a:rect l="l" t="t" r="r" b="b"/>
              <a:pathLst>
                <a:path w="4327" h="3181" extrusionOk="0">
                  <a:moveTo>
                    <a:pt x="4326" y="1"/>
                  </a:moveTo>
                  <a:cubicBezTo>
                    <a:pt x="4311" y="11"/>
                    <a:pt x="583" y="2634"/>
                    <a:pt x="43" y="2634"/>
                  </a:cubicBezTo>
                  <a:cubicBezTo>
                    <a:pt x="25" y="2634"/>
                    <a:pt x="11" y="2631"/>
                    <a:pt x="1" y="2625"/>
                  </a:cubicBezTo>
                  <a:lnTo>
                    <a:pt x="1" y="2625"/>
                  </a:lnTo>
                  <a:cubicBezTo>
                    <a:pt x="1" y="2626"/>
                    <a:pt x="370" y="2995"/>
                    <a:pt x="629" y="3180"/>
                  </a:cubicBezTo>
                  <a:cubicBezTo>
                    <a:pt x="2325" y="1410"/>
                    <a:pt x="4315" y="8"/>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rot="2735697">
              <a:off x="7189821" y="2686962"/>
              <a:ext cx="105824" cy="204084"/>
            </a:xfrm>
            <a:custGeom>
              <a:avLst/>
              <a:gdLst/>
              <a:ahLst/>
              <a:cxnLst/>
              <a:rect l="l" t="t" r="r" b="b"/>
              <a:pathLst>
                <a:path w="1553" h="2995" extrusionOk="0">
                  <a:moveTo>
                    <a:pt x="1553" y="0"/>
                  </a:moveTo>
                  <a:lnTo>
                    <a:pt x="0" y="2477"/>
                  </a:lnTo>
                  <a:lnTo>
                    <a:pt x="555" y="2995"/>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rot="2735697">
              <a:off x="7190530" y="2615673"/>
              <a:ext cx="105892" cy="204152"/>
            </a:xfrm>
            <a:custGeom>
              <a:avLst/>
              <a:gdLst/>
              <a:ahLst/>
              <a:cxnLst/>
              <a:rect l="l" t="t" r="r" b="b"/>
              <a:pathLst>
                <a:path w="1554" h="2996" extrusionOk="0">
                  <a:moveTo>
                    <a:pt x="1554" y="1"/>
                  </a:moveTo>
                  <a:lnTo>
                    <a:pt x="1" y="2478"/>
                  </a:lnTo>
                  <a:lnTo>
                    <a:pt x="481" y="2995"/>
                  </a:lnTo>
                  <a:lnTo>
                    <a:pt x="1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rot="2735697">
              <a:off x="7187391" y="2541774"/>
              <a:ext cx="108413" cy="204084"/>
            </a:xfrm>
            <a:custGeom>
              <a:avLst/>
              <a:gdLst/>
              <a:ahLst/>
              <a:cxnLst/>
              <a:rect l="l" t="t" r="r" b="b"/>
              <a:pathLst>
                <a:path w="1591" h="2995" extrusionOk="0">
                  <a:moveTo>
                    <a:pt x="1590" y="0"/>
                  </a:moveTo>
                  <a:lnTo>
                    <a:pt x="0" y="2477"/>
                  </a:lnTo>
                  <a:lnTo>
                    <a:pt x="518" y="2995"/>
                  </a:lnTo>
                  <a:lnTo>
                    <a:pt x="1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rot="2735697">
              <a:off x="7973128" y="2724562"/>
              <a:ext cx="201563" cy="115977"/>
            </a:xfrm>
            <a:custGeom>
              <a:avLst/>
              <a:gdLst/>
              <a:ahLst/>
              <a:cxnLst/>
              <a:rect l="l" t="t" r="r" b="b"/>
              <a:pathLst>
                <a:path w="2958" h="1702" extrusionOk="0">
                  <a:moveTo>
                    <a:pt x="2440" y="1"/>
                  </a:moveTo>
                  <a:lnTo>
                    <a:pt x="0" y="1701"/>
                  </a:lnTo>
                  <a:lnTo>
                    <a:pt x="2958" y="518"/>
                  </a:lnTo>
                  <a:lnTo>
                    <a:pt x="2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rot="2735697">
              <a:off x="7973838" y="2653340"/>
              <a:ext cx="201631" cy="115909"/>
            </a:xfrm>
            <a:custGeom>
              <a:avLst/>
              <a:gdLst/>
              <a:ahLst/>
              <a:cxnLst/>
              <a:rect l="l" t="t" r="r" b="b"/>
              <a:pathLst>
                <a:path w="2959" h="1701" extrusionOk="0">
                  <a:moveTo>
                    <a:pt x="2404" y="0"/>
                  </a:moveTo>
                  <a:lnTo>
                    <a:pt x="1" y="1701"/>
                  </a:lnTo>
                  <a:lnTo>
                    <a:pt x="2958" y="518"/>
                  </a:lnTo>
                  <a:lnTo>
                    <a:pt x="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rot="2735697">
              <a:off x="7971087" y="2578448"/>
              <a:ext cx="201563" cy="115977"/>
            </a:xfrm>
            <a:custGeom>
              <a:avLst/>
              <a:gdLst/>
              <a:ahLst/>
              <a:cxnLst/>
              <a:rect l="l" t="t" r="r" b="b"/>
              <a:pathLst>
                <a:path w="2958" h="1702" extrusionOk="0">
                  <a:moveTo>
                    <a:pt x="2477" y="1"/>
                  </a:moveTo>
                  <a:lnTo>
                    <a:pt x="0" y="1701"/>
                  </a:lnTo>
                  <a:lnTo>
                    <a:pt x="2958" y="518"/>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rot="2735697">
              <a:off x="7067741" y="5027904"/>
              <a:ext cx="289806" cy="267115"/>
            </a:xfrm>
            <a:custGeom>
              <a:avLst/>
              <a:gdLst/>
              <a:ahLst/>
              <a:cxnLst/>
              <a:rect l="l" t="t" r="r" b="b"/>
              <a:pathLst>
                <a:path w="4253" h="3920" extrusionOk="0">
                  <a:moveTo>
                    <a:pt x="3513" y="1"/>
                  </a:moveTo>
                  <a:lnTo>
                    <a:pt x="1" y="3032"/>
                  </a:lnTo>
                  <a:lnTo>
                    <a:pt x="740" y="3920"/>
                  </a:lnTo>
                  <a:lnTo>
                    <a:pt x="4252" y="888"/>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rot="2735697">
              <a:off x="8023120" y="5006058"/>
              <a:ext cx="257030" cy="294849"/>
            </a:xfrm>
            <a:custGeom>
              <a:avLst/>
              <a:gdLst/>
              <a:ahLst/>
              <a:cxnLst/>
              <a:rect l="l" t="t" r="r" b="b"/>
              <a:pathLst>
                <a:path w="3772" h="4327" extrusionOk="0">
                  <a:moveTo>
                    <a:pt x="2884" y="1"/>
                  </a:moveTo>
                  <a:lnTo>
                    <a:pt x="0" y="3624"/>
                  </a:lnTo>
                  <a:lnTo>
                    <a:pt x="924" y="4326"/>
                  </a:lnTo>
                  <a:lnTo>
                    <a:pt x="3771" y="703"/>
                  </a:lnTo>
                  <a:lnTo>
                    <a:pt x="2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49"/>
          <p:cNvSpPr txBox="1">
            <a:spLocks noGrp="1"/>
          </p:cNvSpPr>
          <p:nvPr>
            <p:ph type="title"/>
          </p:nvPr>
        </p:nvSpPr>
        <p:spPr>
          <a:xfrm>
            <a:off x="522042" y="619115"/>
            <a:ext cx="5407339" cy="567900"/>
          </a:xfrm>
          <a:prstGeom prst="rect">
            <a:avLst/>
          </a:prstGeom>
        </p:spPr>
        <p:txBody>
          <a:bodyPr spcFirstLastPara="1" wrap="square" lIns="91425" tIns="274300" rIns="91425" bIns="91425" anchor="ctr" anchorCtr="0">
            <a:noAutofit/>
          </a:bodyPr>
          <a:lstStyle/>
          <a:p>
            <a:pPr marL="0" lvl="0" indent="0" algn="l" rtl="0">
              <a:spcBef>
                <a:spcPts val="0"/>
              </a:spcBef>
              <a:spcAft>
                <a:spcPts val="0"/>
              </a:spcAft>
              <a:buNone/>
            </a:pPr>
            <a:r>
              <a:rPr lang="en" dirty="0"/>
              <a:t>SCHEDULE </a:t>
            </a:r>
            <a:r>
              <a:rPr lang="en" dirty="0">
                <a:solidFill>
                  <a:schemeClr val="dk2"/>
                </a:solidFill>
              </a:rPr>
              <a:t>OBJECTIVES</a:t>
            </a:r>
            <a:endParaRPr dirty="0">
              <a:solidFill>
                <a:schemeClr val="dk2"/>
              </a:solidFill>
            </a:endParaRPr>
          </a:p>
        </p:txBody>
      </p:sp>
      <p:sp>
        <p:nvSpPr>
          <p:cNvPr id="1017" name="Google Shape;1017;p49"/>
          <p:cNvSpPr txBox="1">
            <a:spLocks noGrp="1"/>
          </p:cNvSpPr>
          <p:nvPr>
            <p:ph type="body" idx="1"/>
          </p:nvPr>
        </p:nvSpPr>
        <p:spPr>
          <a:xfrm>
            <a:off x="726900" y="1514400"/>
            <a:ext cx="4339500" cy="2624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800" b="0" i="0" u="none" strike="noStrike" dirty="0">
                <a:solidFill>
                  <a:schemeClr val="tx1"/>
                </a:solidFill>
                <a:effectLst/>
                <a:latin typeface="Barlow" panose="00000500000000000000" pitchFamily="2" charset="0"/>
              </a:rPr>
              <a:t>To be able to develop and implement a Parking Lot application with the use of Python within the given time period.</a:t>
            </a:r>
            <a:endParaRPr sz="1800" dirty="0">
              <a:solidFill>
                <a:schemeClr val="tx1"/>
              </a:solidFill>
              <a:latin typeface="Barlow" panose="00000500000000000000" pitchFamily="2" charset="0"/>
            </a:endParaRPr>
          </a:p>
        </p:txBody>
      </p:sp>
      <p:cxnSp>
        <p:nvCxnSpPr>
          <p:cNvPr id="1018" name="Google Shape;1018;p49"/>
          <p:cNvCxnSpPr/>
          <p:nvPr/>
        </p:nvCxnSpPr>
        <p:spPr>
          <a:xfrm>
            <a:off x="6009728" y="-25814"/>
            <a:ext cx="0" cy="5195100"/>
          </a:xfrm>
          <a:prstGeom prst="straightConnector1">
            <a:avLst/>
          </a:prstGeom>
          <a:noFill/>
          <a:ln w="38100" cap="flat" cmpd="sng">
            <a:solidFill>
              <a:schemeClr val="dk1"/>
            </a:solidFill>
            <a:prstDash val="solid"/>
            <a:round/>
            <a:headEnd type="none" w="med" len="med"/>
            <a:tailEnd type="none" w="med" len="med"/>
          </a:ln>
        </p:spPr>
      </p:cxnSp>
      <p:grpSp>
        <p:nvGrpSpPr>
          <p:cNvPr id="1019" name="Google Shape;1019;p49"/>
          <p:cNvGrpSpPr/>
          <p:nvPr/>
        </p:nvGrpSpPr>
        <p:grpSpPr>
          <a:xfrm>
            <a:off x="7298288" y="538427"/>
            <a:ext cx="787020" cy="750524"/>
            <a:chOff x="1523350" y="584350"/>
            <a:chExt cx="598950" cy="571175"/>
          </a:xfrm>
        </p:grpSpPr>
        <p:sp>
          <p:nvSpPr>
            <p:cNvPr id="1020" name="Google Shape;1020;p49"/>
            <p:cNvSpPr/>
            <p:nvPr/>
          </p:nvSpPr>
          <p:spPr>
            <a:xfrm>
              <a:off x="1523350" y="584350"/>
              <a:ext cx="598950" cy="571175"/>
            </a:xfrm>
            <a:custGeom>
              <a:avLst/>
              <a:gdLst/>
              <a:ahLst/>
              <a:cxnLst/>
              <a:rect l="l" t="t" r="r" b="b"/>
              <a:pathLst>
                <a:path w="23958" h="22847" extrusionOk="0">
                  <a:moveTo>
                    <a:pt x="11924" y="1"/>
                  </a:moveTo>
                  <a:cubicBezTo>
                    <a:pt x="11563" y="1"/>
                    <a:pt x="11199" y="18"/>
                    <a:pt x="10833" y="52"/>
                  </a:cubicBezTo>
                  <a:cubicBezTo>
                    <a:pt x="4585" y="680"/>
                    <a:pt x="0" y="6263"/>
                    <a:pt x="629" y="12548"/>
                  </a:cubicBezTo>
                  <a:cubicBezTo>
                    <a:pt x="1184" y="18446"/>
                    <a:pt x="6135" y="22847"/>
                    <a:pt x="11936" y="22847"/>
                  </a:cubicBezTo>
                  <a:cubicBezTo>
                    <a:pt x="12317" y="22847"/>
                    <a:pt x="12701" y="22828"/>
                    <a:pt x="13088" y="22789"/>
                  </a:cubicBezTo>
                  <a:cubicBezTo>
                    <a:pt x="19373" y="22160"/>
                    <a:pt x="23957" y="16578"/>
                    <a:pt x="23329" y="10293"/>
                  </a:cubicBezTo>
                  <a:cubicBezTo>
                    <a:pt x="22737" y="4409"/>
                    <a:pt x="17752" y="1"/>
                    <a:pt x="11924"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9"/>
            <p:cNvGrpSpPr/>
            <p:nvPr/>
          </p:nvGrpSpPr>
          <p:grpSpPr>
            <a:xfrm>
              <a:off x="1555700" y="627250"/>
              <a:ext cx="534250" cy="485225"/>
              <a:chOff x="1555700" y="627250"/>
              <a:chExt cx="534250" cy="485225"/>
            </a:xfrm>
          </p:grpSpPr>
          <p:sp>
            <p:nvSpPr>
              <p:cNvPr id="1022" name="Google Shape;1022;p49"/>
              <p:cNvSpPr/>
              <p:nvPr/>
            </p:nvSpPr>
            <p:spPr>
              <a:xfrm>
                <a:off x="1555700" y="627250"/>
                <a:ext cx="534250" cy="485225"/>
              </a:xfrm>
              <a:custGeom>
                <a:avLst/>
                <a:gdLst/>
                <a:ahLst/>
                <a:cxnLst/>
                <a:rect l="l" t="t" r="r" b="b"/>
                <a:pathLst>
                  <a:path w="21370" h="19409" extrusionOk="0">
                    <a:moveTo>
                      <a:pt x="10670" y="0"/>
                    </a:moveTo>
                    <a:cubicBezTo>
                      <a:pt x="9932" y="0"/>
                      <a:pt x="9181" y="84"/>
                      <a:pt x="8430" y="258"/>
                    </a:cubicBezTo>
                    <a:cubicBezTo>
                      <a:pt x="3217" y="1478"/>
                      <a:pt x="0" y="6728"/>
                      <a:pt x="1220" y="11941"/>
                    </a:cubicBezTo>
                    <a:cubicBezTo>
                      <a:pt x="2298" y="16408"/>
                      <a:pt x="6279" y="19409"/>
                      <a:pt x="10676" y="19409"/>
                    </a:cubicBezTo>
                    <a:cubicBezTo>
                      <a:pt x="11411" y="19409"/>
                      <a:pt x="12157" y="19325"/>
                      <a:pt x="12903" y="19151"/>
                    </a:cubicBezTo>
                    <a:cubicBezTo>
                      <a:pt x="18116" y="17930"/>
                      <a:pt x="21370" y="12681"/>
                      <a:pt x="20113" y="7468"/>
                    </a:cubicBezTo>
                    <a:cubicBezTo>
                      <a:pt x="19067" y="3001"/>
                      <a:pt x="15090" y="0"/>
                      <a:pt x="10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1722075" y="696550"/>
                <a:ext cx="247725" cy="345700"/>
              </a:xfrm>
              <a:custGeom>
                <a:avLst/>
                <a:gdLst/>
                <a:ahLst/>
                <a:cxnLst/>
                <a:rect l="l" t="t" r="r" b="b"/>
                <a:pathLst>
                  <a:path w="9909" h="13828" extrusionOk="0">
                    <a:moveTo>
                      <a:pt x="4437" y="2330"/>
                    </a:moveTo>
                    <a:cubicBezTo>
                      <a:pt x="5989" y="2330"/>
                      <a:pt x="6840" y="3069"/>
                      <a:pt x="6840" y="4363"/>
                    </a:cubicBezTo>
                    <a:cubicBezTo>
                      <a:pt x="6803" y="5805"/>
                      <a:pt x="5768" y="6618"/>
                      <a:pt x="4178" y="6618"/>
                    </a:cubicBezTo>
                    <a:cubicBezTo>
                      <a:pt x="3697" y="6618"/>
                      <a:pt x="3364" y="6618"/>
                      <a:pt x="3143" y="6544"/>
                    </a:cubicBezTo>
                    <a:lnTo>
                      <a:pt x="3143" y="2478"/>
                    </a:lnTo>
                    <a:cubicBezTo>
                      <a:pt x="3364" y="2404"/>
                      <a:pt x="3808" y="2330"/>
                      <a:pt x="4437" y="2330"/>
                    </a:cubicBezTo>
                    <a:close/>
                    <a:moveTo>
                      <a:pt x="4215" y="0"/>
                    </a:moveTo>
                    <a:cubicBezTo>
                      <a:pt x="2329" y="0"/>
                      <a:pt x="961" y="148"/>
                      <a:pt x="0" y="296"/>
                    </a:cubicBezTo>
                    <a:lnTo>
                      <a:pt x="0" y="13828"/>
                    </a:lnTo>
                    <a:lnTo>
                      <a:pt x="3106" y="13828"/>
                    </a:lnTo>
                    <a:lnTo>
                      <a:pt x="3106" y="8947"/>
                    </a:lnTo>
                    <a:cubicBezTo>
                      <a:pt x="3364" y="8984"/>
                      <a:pt x="3734" y="8984"/>
                      <a:pt x="4178" y="8984"/>
                    </a:cubicBezTo>
                    <a:cubicBezTo>
                      <a:pt x="6026" y="8984"/>
                      <a:pt x="7579" y="8504"/>
                      <a:pt x="8651" y="7543"/>
                    </a:cubicBezTo>
                    <a:cubicBezTo>
                      <a:pt x="9465" y="6766"/>
                      <a:pt x="9908" y="5657"/>
                      <a:pt x="9908" y="4252"/>
                    </a:cubicBezTo>
                    <a:cubicBezTo>
                      <a:pt x="9908" y="2958"/>
                      <a:pt x="9280" y="1812"/>
                      <a:pt x="8429" y="1110"/>
                    </a:cubicBezTo>
                    <a:cubicBezTo>
                      <a:pt x="7505" y="370"/>
                      <a:pt x="6137" y="0"/>
                      <a:pt x="4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73"/>
          <p:cNvSpPr txBox="1">
            <a:spLocks noGrp="1"/>
          </p:cNvSpPr>
          <p:nvPr>
            <p:ph type="title"/>
          </p:nvPr>
        </p:nvSpPr>
        <p:spPr>
          <a:xfrm>
            <a:off x="720000" y="53842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TECHNICAL </a:t>
            </a:r>
            <a:r>
              <a:rPr lang="en" dirty="0">
                <a:solidFill>
                  <a:schemeClr val="dk2"/>
                </a:solidFill>
              </a:rPr>
              <a:t>OBJECTIVES</a:t>
            </a:r>
            <a:endParaRPr dirty="0">
              <a:solidFill>
                <a:schemeClr val="dk2"/>
              </a:solidFill>
            </a:endParaRPr>
          </a:p>
        </p:txBody>
      </p:sp>
      <p:graphicFrame>
        <p:nvGraphicFramePr>
          <p:cNvPr id="3310" name="Google Shape;3310;p73"/>
          <p:cNvGraphicFramePr/>
          <p:nvPr>
            <p:extLst>
              <p:ext uri="{D42A27DB-BD31-4B8C-83A1-F6EECF244321}">
                <p14:modId xmlns:p14="http://schemas.microsoft.com/office/powerpoint/2010/main" val="1167219051"/>
              </p:ext>
            </p:extLst>
          </p:nvPr>
        </p:nvGraphicFramePr>
        <p:xfrm>
          <a:off x="1030985" y="1679113"/>
          <a:ext cx="7399915" cy="2762044"/>
        </p:xfrm>
        <a:graphic>
          <a:graphicData uri="http://schemas.openxmlformats.org/drawingml/2006/table">
            <a:tbl>
              <a:tblPr>
                <a:noFill/>
                <a:tableStyleId>{8742A376-0862-4FD6-BB98-76DAAC4305BA}</a:tableStyleId>
              </a:tblPr>
              <a:tblGrid>
                <a:gridCol w="7399915">
                  <a:extLst>
                    <a:ext uri="{9D8B030D-6E8A-4147-A177-3AD203B41FA5}">
                      <a16:colId xmlns:a16="http://schemas.microsoft.com/office/drawing/2014/main" val="20000"/>
                    </a:ext>
                  </a:extLst>
                </a:gridCol>
              </a:tblGrid>
              <a:tr h="2762044">
                <a:tc>
                  <a:txBody>
                    <a:bodyPr/>
                    <a:lstStyle/>
                    <a:p>
                      <a:pPr marL="182880" lvl="0" indent="-134620" algn="just" rtl="0">
                        <a:spcBef>
                          <a:spcPts val="0"/>
                        </a:spcBef>
                        <a:spcAft>
                          <a:spcPts val="0"/>
                        </a:spcAft>
                        <a:buClr>
                          <a:schemeClr val="dk1"/>
                        </a:buClr>
                        <a:buSzPts val="1400"/>
                        <a:buFont typeface="Barlow"/>
                        <a:buChar char="■"/>
                      </a:pPr>
                      <a:r>
                        <a:rPr lang="en-US" sz="1800" b="0" i="0" u="none" strike="noStrike" cap="none" dirty="0">
                          <a:solidFill>
                            <a:schemeClr val="tx1"/>
                          </a:solidFill>
                          <a:effectLst/>
                          <a:latin typeface="Barlow" panose="00000500000000000000" pitchFamily="2" charset="0"/>
                          <a:ea typeface="Arial"/>
                          <a:cs typeface="Arial"/>
                          <a:sym typeface="Arial"/>
                        </a:rPr>
                        <a:t>To authorize the park tellers on the smooth management of the parking lot status to prevent congestion and traffic in the parking lot spaces. </a:t>
                      </a:r>
                    </a:p>
                    <a:p>
                      <a:pPr marL="182880" lvl="0" indent="-134620" algn="just" rtl="0">
                        <a:spcBef>
                          <a:spcPts val="0"/>
                        </a:spcBef>
                        <a:spcAft>
                          <a:spcPts val="0"/>
                        </a:spcAft>
                        <a:buClr>
                          <a:schemeClr val="dk1"/>
                        </a:buClr>
                        <a:buSzPts val="1400"/>
                        <a:buFont typeface="Barlow"/>
                        <a:buChar char="■"/>
                      </a:pPr>
                      <a:endParaRPr lang="en-US" sz="1800" b="0" i="0" u="none" strike="noStrike" cap="none" dirty="0">
                        <a:solidFill>
                          <a:schemeClr val="tx1"/>
                        </a:solidFill>
                        <a:effectLst/>
                        <a:latin typeface="Barlow" panose="00000500000000000000" pitchFamily="2" charset="0"/>
                        <a:ea typeface="Arial"/>
                        <a:cs typeface="Arial"/>
                        <a:sym typeface="Arial"/>
                      </a:endParaRPr>
                    </a:p>
                    <a:p>
                      <a:pPr marL="182880" lvl="0" indent="-134620" algn="just" rtl="0">
                        <a:spcBef>
                          <a:spcPts val="0"/>
                        </a:spcBef>
                        <a:spcAft>
                          <a:spcPts val="0"/>
                        </a:spcAft>
                        <a:buClr>
                          <a:schemeClr val="dk1"/>
                        </a:buClr>
                        <a:buSzPts val="1400"/>
                        <a:buFont typeface="Barlow"/>
                        <a:buChar char="■"/>
                      </a:pPr>
                      <a:r>
                        <a:rPr lang="en-US" sz="1800" b="0" i="0" u="none" strike="noStrike" cap="none" dirty="0">
                          <a:solidFill>
                            <a:schemeClr val="tx1"/>
                          </a:solidFill>
                          <a:effectLst/>
                          <a:latin typeface="Barlow" panose="00000500000000000000" pitchFamily="2" charset="0"/>
                          <a:ea typeface="Arial"/>
                          <a:cs typeface="Arial"/>
                          <a:sym typeface="Arial"/>
                        </a:rPr>
                        <a:t> Moreover, authorization of park tellers to view the logs; time stamp, park in and out, park counter, and daily count. As well as the conducive flow of traffic inside the parking space.</a:t>
                      </a:r>
                      <a:endParaRPr sz="1800" dirty="0">
                        <a:solidFill>
                          <a:schemeClr val="tx1"/>
                        </a:solidFill>
                        <a:latin typeface="Barlow" panose="00000500000000000000" pitchFamily="2" charset="0"/>
                        <a:ea typeface="Barlow"/>
                        <a:cs typeface="Barlow"/>
                        <a:sym typeface="Barlow"/>
                      </a:endParaRPr>
                    </a:p>
                  </a:txBody>
                  <a:tcPr marL="182875" marR="182875" marT="182875" marB="182875" anchor="ctr">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3311" name="Google Shape;3311;p73"/>
          <p:cNvGrpSpPr/>
          <p:nvPr/>
        </p:nvGrpSpPr>
        <p:grpSpPr>
          <a:xfrm rot="-984">
            <a:off x="187803" y="311533"/>
            <a:ext cx="919960" cy="479913"/>
            <a:chOff x="7361475" y="5882971"/>
            <a:chExt cx="2633725" cy="1373929"/>
          </a:xfrm>
        </p:grpSpPr>
        <p:sp>
          <p:nvSpPr>
            <p:cNvPr id="3312" name="Google Shape;3312;p73"/>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3"/>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3"/>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3"/>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3"/>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3"/>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3"/>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3"/>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3"/>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3"/>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3"/>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3"/>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3"/>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3"/>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3"/>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3"/>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3"/>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3"/>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3"/>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3"/>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3"/>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3"/>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3"/>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3"/>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28898" y="2239574"/>
            <a:ext cx="4423200"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DELIVERABLES</a:t>
            </a:r>
            <a:endParaRPr sz="44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824" name="Google Shape;824;p47"/>
          <p:cNvGrpSpPr/>
          <p:nvPr/>
        </p:nvGrpSpPr>
        <p:grpSpPr>
          <a:xfrm rot="-5400694">
            <a:off x="8030479" y="3298183"/>
            <a:ext cx="1305274" cy="680782"/>
            <a:chOff x="7361475" y="5882971"/>
            <a:chExt cx="2633725" cy="1373929"/>
          </a:xfrm>
        </p:grpSpPr>
        <p:sp>
          <p:nvSpPr>
            <p:cNvPr id="825" name="Google Shape;825;p47"/>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rot="10800000">
            <a:off x="8240851" y="1013259"/>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642774"/>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114001" y="782431"/>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spTree>
    <p:extLst>
      <p:ext uri="{BB962C8B-B14F-4D97-AF65-F5344CB8AC3E}">
        <p14:creationId xmlns:p14="http://schemas.microsoft.com/office/powerpoint/2010/main" val="2487200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2"/>
          <p:cNvSpPr/>
          <p:nvPr/>
        </p:nvSpPr>
        <p:spPr>
          <a:xfrm>
            <a:off x="1230784" y="1078279"/>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bg1"/>
                </a:solidFill>
                <a:latin typeface="Antonio"/>
              </a:rPr>
              <a:t>01</a:t>
            </a:r>
            <a:endParaRPr sz="2800" b="1" dirty="0">
              <a:solidFill>
                <a:schemeClr val="bg1"/>
              </a:solidFill>
              <a:latin typeface="Antonio"/>
            </a:endParaRPr>
          </a:p>
        </p:txBody>
      </p:sp>
      <p:sp>
        <p:nvSpPr>
          <p:cNvPr id="2153" name="Google Shape;2153;p62"/>
          <p:cNvSpPr/>
          <p:nvPr/>
        </p:nvSpPr>
        <p:spPr>
          <a:xfrm>
            <a:off x="3203168" y="1070655"/>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bg1"/>
                </a:solidFill>
                <a:latin typeface="Antonio"/>
              </a:rPr>
              <a:t>02</a:t>
            </a:r>
            <a:endParaRPr sz="2800" b="1" dirty="0">
              <a:solidFill>
                <a:schemeClr val="bg1"/>
              </a:solidFill>
              <a:latin typeface="Antonio"/>
            </a:endParaRPr>
          </a:p>
        </p:txBody>
      </p:sp>
      <p:sp>
        <p:nvSpPr>
          <p:cNvPr id="2154" name="Google Shape;2154;p62"/>
          <p:cNvSpPr/>
          <p:nvPr/>
        </p:nvSpPr>
        <p:spPr>
          <a:xfrm>
            <a:off x="5210033" y="1076329"/>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bg1"/>
                </a:solidFill>
                <a:latin typeface="Antonio"/>
              </a:rPr>
              <a:t>03</a:t>
            </a:r>
            <a:endParaRPr sz="2800" b="1" dirty="0">
              <a:solidFill>
                <a:schemeClr val="bg1"/>
              </a:solidFill>
              <a:latin typeface="Antonio"/>
            </a:endParaRPr>
          </a:p>
        </p:txBody>
      </p:sp>
      <p:sp>
        <p:nvSpPr>
          <p:cNvPr id="2155" name="Google Shape;2155;p62"/>
          <p:cNvSpPr/>
          <p:nvPr/>
        </p:nvSpPr>
        <p:spPr>
          <a:xfrm>
            <a:off x="7126135" y="1078279"/>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bg1"/>
                </a:solidFill>
                <a:latin typeface="Antonio"/>
              </a:rPr>
              <a:t>04</a:t>
            </a:r>
            <a:endParaRPr sz="2800" b="1" dirty="0">
              <a:solidFill>
                <a:schemeClr val="bg1"/>
              </a:solidFill>
              <a:latin typeface="Antonio"/>
            </a:endParaRPr>
          </a:p>
        </p:txBody>
      </p:sp>
      <p:sp>
        <p:nvSpPr>
          <p:cNvPr id="2156" name="Google Shape;2156;p62"/>
          <p:cNvSpPr txBox="1">
            <a:spLocks noGrp="1"/>
          </p:cNvSpPr>
          <p:nvPr>
            <p:ph type="title"/>
          </p:nvPr>
        </p:nvSpPr>
        <p:spPr>
          <a:xfrm>
            <a:off x="728190" y="251157"/>
            <a:ext cx="77040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INTERNAL </a:t>
            </a:r>
            <a:r>
              <a:rPr lang="en" dirty="0">
                <a:solidFill>
                  <a:schemeClr val="dk2"/>
                </a:solidFill>
              </a:rPr>
              <a:t>DELIVERABLES</a:t>
            </a:r>
            <a:endParaRPr dirty="0">
              <a:solidFill>
                <a:schemeClr val="dk2"/>
              </a:solidFill>
            </a:endParaRPr>
          </a:p>
        </p:txBody>
      </p:sp>
      <p:sp>
        <p:nvSpPr>
          <p:cNvPr id="2160" name="Google Shape;2160;p62"/>
          <p:cNvSpPr txBox="1">
            <a:spLocks noGrp="1"/>
          </p:cNvSpPr>
          <p:nvPr>
            <p:ph type="subTitle" idx="4"/>
          </p:nvPr>
        </p:nvSpPr>
        <p:spPr>
          <a:xfrm>
            <a:off x="6710550" y="1931256"/>
            <a:ext cx="1710600" cy="6421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Final System Code in Python Format</a:t>
            </a:r>
            <a:endParaRPr dirty="0"/>
          </a:p>
        </p:txBody>
      </p:sp>
      <p:sp>
        <p:nvSpPr>
          <p:cNvPr id="2162" name="Google Shape;2162;p62"/>
          <p:cNvSpPr txBox="1">
            <a:spLocks noGrp="1"/>
          </p:cNvSpPr>
          <p:nvPr>
            <p:ph type="subTitle" idx="6"/>
          </p:nvPr>
        </p:nvSpPr>
        <p:spPr>
          <a:xfrm>
            <a:off x="4720133" y="1919330"/>
            <a:ext cx="1710600" cy="6421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Testing and Debugging Results</a:t>
            </a:r>
            <a:endParaRPr dirty="0"/>
          </a:p>
        </p:txBody>
      </p:sp>
      <p:sp>
        <p:nvSpPr>
          <p:cNvPr id="2164" name="Google Shape;2164;p62"/>
          <p:cNvSpPr txBox="1">
            <a:spLocks noGrp="1"/>
          </p:cNvSpPr>
          <p:nvPr>
            <p:ph type="subTitle" idx="8"/>
          </p:nvPr>
        </p:nvSpPr>
        <p:spPr>
          <a:xfrm>
            <a:off x="1596184" y="3604031"/>
            <a:ext cx="1710600" cy="4287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Executable File</a:t>
            </a:r>
            <a:endParaRPr dirty="0"/>
          </a:p>
        </p:txBody>
      </p:sp>
      <p:cxnSp>
        <p:nvCxnSpPr>
          <p:cNvPr id="2177" name="Google Shape;2177;p62"/>
          <p:cNvCxnSpPr/>
          <p:nvPr/>
        </p:nvCxnSpPr>
        <p:spPr>
          <a:xfrm>
            <a:off x="6450" y="4372800"/>
            <a:ext cx="9138300" cy="0"/>
          </a:xfrm>
          <a:prstGeom prst="straightConnector1">
            <a:avLst/>
          </a:prstGeom>
          <a:noFill/>
          <a:ln w="38100" cap="flat" cmpd="sng">
            <a:solidFill>
              <a:schemeClr val="dk1"/>
            </a:solidFill>
            <a:prstDash val="solid"/>
            <a:round/>
            <a:headEnd type="none" w="med" len="med"/>
            <a:tailEnd type="none" w="med" len="med"/>
          </a:ln>
        </p:spPr>
      </p:cxnSp>
      <p:grpSp>
        <p:nvGrpSpPr>
          <p:cNvPr id="2178" name="Google Shape;2178;p62"/>
          <p:cNvGrpSpPr/>
          <p:nvPr/>
        </p:nvGrpSpPr>
        <p:grpSpPr>
          <a:xfrm>
            <a:off x="719990" y="4267228"/>
            <a:ext cx="1094775" cy="1078336"/>
            <a:chOff x="-66560" y="2071778"/>
            <a:chExt cx="1094775" cy="1078336"/>
          </a:xfrm>
        </p:grpSpPr>
        <p:sp>
          <p:nvSpPr>
            <p:cNvPr id="2179" name="Google Shape;2179;p62"/>
            <p:cNvSpPr/>
            <p:nvPr/>
          </p:nvSpPr>
          <p:spPr>
            <a:xfrm rot="-2760136">
              <a:off x="238293" y="2391385"/>
              <a:ext cx="24866" cy="25520"/>
            </a:xfrm>
            <a:custGeom>
              <a:avLst/>
              <a:gdLst/>
              <a:ahLst/>
              <a:cxnLst/>
              <a:rect l="l" t="t" r="r" b="b"/>
              <a:pathLst>
                <a:path w="1406" h="1443" extrusionOk="0">
                  <a:moveTo>
                    <a:pt x="370" y="1"/>
                  </a:moveTo>
                  <a:lnTo>
                    <a:pt x="1" y="371"/>
                  </a:lnTo>
                  <a:lnTo>
                    <a:pt x="1036" y="1443"/>
                  </a:lnTo>
                  <a:lnTo>
                    <a:pt x="1405" y="1073"/>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2"/>
            <p:cNvSpPr/>
            <p:nvPr/>
          </p:nvSpPr>
          <p:spPr>
            <a:xfrm rot="-2760136">
              <a:off x="237741" y="2763978"/>
              <a:ext cx="24212" cy="24866"/>
            </a:xfrm>
            <a:custGeom>
              <a:avLst/>
              <a:gdLst/>
              <a:ahLst/>
              <a:cxnLst/>
              <a:rect l="l" t="t" r="r" b="b"/>
              <a:pathLst>
                <a:path w="1369" h="1406" extrusionOk="0">
                  <a:moveTo>
                    <a:pt x="333" y="0"/>
                  </a:moveTo>
                  <a:lnTo>
                    <a:pt x="1" y="370"/>
                  </a:lnTo>
                  <a:lnTo>
                    <a:pt x="999" y="1405"/>
                  </a:lnTo>
                  <a:lnTo>
                    <a:pt x="1369" y="1073"/>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2"/>
            <p:cNvSpPr/>
            <p:nvPr/>
          </p:nvSpPr>
          <p:spPr>
            <a:xfrm rot="-2760136">
              <a:off x="131070" y="2260096"/>
              <a:ext cx="732329" cy="739527"/>
            </a:xfrm>
            <a:custGeom>
              <a:avLst/>
              <a:gdLst/>
              <a:ahLst/>
              <a:cxnLst/>
              <a:rect l="l" t="t" r="r" b="b"/>
              <a:pathLst>
                <a:path w="41408" h="41815" extrusionOk="0">
                  <a:moveTo>
                    <a:pt x="14456" y="1"/>
                  </a:moveTo>
                  <a:cubicBezTo>
                    <a:pt x="12756" y="1184"/>
                    <a:pt x="11092" y="2478"/>
                    <a:pt x="9539" y="3846"/>
                  </a:cubicBezTo>
                  <a:cubicBezTo>
                    <a:pt x="7580" y="5510"/>
                    <a:pt x="5731" y="7247"/>
                    <a:pt x="4030" y="9133"/>
                  </a:cubicBezTo>
                  <a:cubicBezTo>
                    <a:pt x="2626" y="10686"/>
                    <a:pt x="1295" y="12238"/>
                    <a:pt x="1" y="13902"/>
                  </a:cubicBezTo>
                  <a:cubicBezTo>
                    <a:pt x="7617" y="23440"/>
                    <a:pt x="17599" y="33792"/>
                    <a:pt x="26767" y="41815"/>
                  </a:cubicBezTo>
                  <a:cubicBezTo>
                    <a:pt x="28246" y="41260"/>
                    <a:pt x="29577" y="40632"/>
                    <a:pt x="30834" y="39929"/>
                  </a:cubicBezTo>
                  <a:cubicBezTo>
                    <a:pt x="34346" y="37896"/>
                    <a:pt x="37156" y="35197"/>
                    <a:pt x="39337" y="31759"/>
                  </a:cubicBezTo>
                  <a:cubicBezTo>
                    <a:pt x="40114" y="30502"/>
                    <a:pt x="40816" y="29171"/>
                    <a:pt x="41408" y="27729"/>
                  </a:cubicBezTo>
                  <a:cubicBezTo>
                    <a:pt x="33718" y="18301"/>
                    <a:pt x="23699" y="7950"/>
                    <a:pt x="14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2"/>
            <p:cNvSpPr/>
            <p:nvPr/>
          </p:nvSpPr>
          <p:spPr>
            <a:xfrm rot="-2760136">
              <a:off x="190169" y="2240459"/>
              <a:ext cx="691793" cy="700282"/>
            </a:xfrm>
            <a:custGeom>
              <a:avLst/>
              <a:gdLst/>
              <a:ahLst/>
              <a:cxnLst/>
              <a:rect l="l" t="t" r="r" b="b"/>
              <a:pathLst>
                <a:path w="39116" h="39596" extrusionOk="0">
                  <a:moveTo>
                    <a:pt x="14419" y="0"/>
                  </a:moveTo>
                  <a:cubicBezTo>
                    <a:pt x="12682" y="1257"/>
                    <a:pt x="11092" y="2514"/>
                    <a:pt x="9502" y="3882"/>
                  </a:cubicBezTo>
                  <a:cubicBezTo>
                    <a:pt x="7580" y="5546"/>
                    <a:pt x="5731" y="7357"/>
                    <a:pt x="3994" y="9206"/>
                  </a:cubicBezTo>
                  <a:cubicBezTo>
                    <a:pt x="2626" y="10722"/>
                    <a:pt x="1221" y="12311"/>
                    <a:pt x="1" y="13975"/>
                  </a:cubicBezTo>
                  <a:cubicBezTo>
                    <a:pt x="6914" y="22737"/>
                    <a:pt x="16083" y="32312"/>
                    <a:pt x="24512" y="39596"/>
                  </a:cubicBezTo>
                  <a:cubicBezTo>
                    <a:pt x="25954" y="39004"/>
                    <a:pt x="27285" y="38376"/>
                    <a:pt x="28505" y="37636"/>
                  </a:cubicBezTo>
                  <a:cubicBezTo>
                    <a:pt x="31980" y="35529"/>
                    <a:pt x="34790" y="32830"/>
                    <a:pt x="37008" y="29429"/>
                  </a:cubicBezTo>
                  <a:cubicBezTo>
                    <a:pt x="37785" y="28246"/>
                    <a:pt x="38524" y="26952"/>
                    <a:pt x="39116" y="25510"/>
                  </a:cubicBezTo>
                  <a:cubicBezTo>
                    <a:pt x="32165" y="16748"/>
                    <a:pt x="22923" y="7246"/>
                    <a:pt x="14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2"/>
            <p:cNvSpPr/>
            <p:nvPr/>
          </p:nvSpPr>
          <p:spPr>
            <a:xfrm rot="-2760136">
              <a:off x="239143" y="2270513"/>
              <a:ext cx="633607" cy="639479"/>
            </a:xfrm>
            <a:custGeom>
              <a:avLst/>
              <a:gdLst/>
              <a:ahLst/>
              <a:cxnLst/>
              <a:rect l="l" t="t" r="r" b="b"/>
              <a:pathLst>
                <a:path w="35826" h="36158" extrusionOk="0">
                  <a:moveTo>
                    <a:pt x="12756" y="0"/>
                  </a:moveTo>
                  <a:cubicBezTo>
                    <a:pt x="7802" y="3438"/>
                    <a:pt x="3587" y="7468"/>
                    <a:pt x="1" y="12274"/>
                  </a:cubicBezTo>
                  <a:cubicBezTo>
                    <a:pt x="6914" y="20889"/>
                    <a:pt x="14604" y="28874"/>
                    <a:pt x="22886" y="36157"/>
                  </a:cubicBezTo>
                  <a:cubicBezTo>
                    <a:pt x="29060" y="33865"/>
                    <a:pt x="33274" y="29835"/>
                    <a:pt x="35825" y="23698"/>
                  </a:cubicBezTo>
                  <a:cubicBezTo>
                    <a:pt x="28801" y="15195"/>
                    <a:pt x="21111" y="7246"/>
                    <a:pt x="1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2"/>
            <p:cNvSpPr/>
            <p:nvPr/>
          </p:nvSpPr>
          <p:spPr>
            <a:xfrm rot="-2760136">
              <a:off x="215210" y="2320347"/>
              <a:ext cx="538140" cy="541394"/>
            </a:xfrm>
            <a:custGeom>
              <a:avLst/>
              <a:gdLst/>
              <a:ahLst/>
              <a:cxnLst/>
              <a:rect l="l" t="t" r="r" b="b"/>
              <a:pathLst>
                <a:path w="30428" h="30612" extrusionOk="0">
                  <a:moveTo>
                    <a:pt x="12756" y="0"/>
                  </a:moveTo>
                  <a:cubicBezTo>
                    <a:pt x="7950" y="3623"/>
                    <a:pt x="3809" y="7690"/>
                    <a:pt x="1" y="12311"/>
                  </a:cubicBezTo>
                  <a:cubicBezTo>
                    <a:pt x="5140" y="19040"/>
                    <a:pt x="11018" y="25140"/>
                    <a:pt x="17488" y="30612"/>
                  </a:cubicBezTo>
                  <a:cubicBezTo>
                    <a:pt x="23255" y="27876"/>
                    <a:pt x="27470" y="23809"/>
                    <a:pt x="30428" y="18116"/>
                  </a:cubicBezTo>
                  <a:cubicBezTo>
                    <a:pt x="25252" y="11424"/>
                    <a:pt x="19337" y="5361"/>
                    <a:pt x="12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2"/>
            <p:cNvSpPr/>
            <p:nvPr/>
          </p:nvSpPr>
          <p:spPr>
            <a:xfrm rot="-2760136">
              <a:off x="277754" y="2407711"/>
              <a:ext cx="366836" cy="367473"/>
            </a:xfrm>
            <a:custGeom>
              <a:avLst/>
              <a:gdLst/>
              <a:ahLst/>
              <a:cxnLst/>
              <a:rect l="l" t="t" r="r" b="b"/>
              <a:pathLst>
                <a:path w="20742" h="20778" extrusionOk="0">
                  <a:moveTo>
                    <a:pt x="10168" y="0"/>
                  </a:moveTo>
                  <a:cubicBezTo>
                    <a:pt x="6471" y="2958"/>
                    <a:pt x="3143" y="6174"/>
                    <a:pt x="1" y="9760"/>
                  </a:cubicBezTo>
                  <a:cubicBezTo>
                    <a:pt x="2958" y="13938"/>
                    <a:pt x="6471" y="17635"/>
                    <a:pt x="10463" y="20778"/>
                  </a:cubicBezTo>
                  <a:cubicBezTo>
                    <a:pt x="14752" y="18337"/>
                    <a:pt x="18116" y="15084"/>
                    <a:pt x="20741" y="10906"/>
                  </a:cubicBezTo>
                  <a:cubicBezTo>
                    <a:pt x="17821" y="6729"/>
                    <a:pt x="14234" y="3069"/>
                    <a:pt x="10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2"/>
            <p:cNvSpPr/>
            <p:nvPr/>
          </p:nvSpPr>
          <p:spPr>
            <a:xfrm rot="-2760136">
              <a:off x="599683" y="2417365"/>
              <a:ext cx="106592" cy="73254"/>
            </a:xfrm>
            <a:custGeom>
              <a:avLst/>
              <a:gdLst/>
              <a:ahLst/>
              <a:cxnLst/>
              <a:rect l="l" t="t" r="r" b="b"/>
              <a:pathLst>
                <a:path w="6027" h="4142" extrusionOk="0">
                  <a:moveTo>
                    <a:pt x="185" y="1"/>
                  </a:moveTo>
                  <a:lnTo>
                    <a:pt x="185" y="1"/>
                  </a:lnTo>
                  <a:cubicBezTo>
                    <a:pt x="222" y="37"/>
                    <a:pt x="259" y="74"/>
                    <a:pt x="333" y="185"/>
                  </a:cubicBezTo>
                  <a:cubicBezTo>
                    <a:pt x="222" y="370"/>
                    <a:pt x="111" y="481"/>
                    <a:pt x="1" y="629"/>
                  </a:cubicBezTo>
                  <a:lnTo>
                    <a:pt x="5657" y="4141"/>
                  </a:lnTo>
                  <a:cubicBezTo>
                    <a:pt x="5768" y="3919"/>
                    <a:pt x="5916" y="3698"/>
                    <a:pt x="6027" y="3402"/>
                  </a:cubicBezTo>
                  <a:cubicBezTo>
                    <a:pt x="5768" y="3069"/>
                    <a:pt x="5509" y="2773"/>
                    <a:pt x="5213" y="2441"/>
                  </a:cubicBezTo>
                  <a:lnTo>
                    <a:pt x="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2"/>
            <p:cNvSpPr/>
            <p:nvPr/>
          </p:nvSpPr>
          <p:spPr>
            <a:xfrm rot="-2760136">
              <a:off x="435788" y="2415389"/>
              <a:ext cx="37936" cy="42516"/>
            </a:xfrm>
            <a:custGeom>
              <a:avLst/>
              <a:gdLst/>
              <a:ahLst/>
              <a:cxnLst/>
              <a:rect l="l" t="t" r="r" b="b"/>
              <a:pathLst>
                <a:path w="2145" h="2404" extrusionOk="0">
                  <a:moveTo>
                    <a:pt x="1073" y="1"/>
                  </a:moveTo>
                  <a:lnTo>
                    <a:pt x="1" y="1664"/>
                  </a:lnTo>
                  <a:lnTo>
                    <a:pt x="740" y="2404"/>
                  </a:lnTo>
                  <a:lnTo>
                    <a:pt x="2145" y="1073"/>
                  </a:lnTo>
                  <a:lnTo>
                    <a:pt x="1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2"/>
            <p:cNvSpPr/>
            <p:nvPr/>
          </p:nvSpPr>
          <p:spPr>
            <a:xfrm rot="-2760136">
              <a:off x="616653" y="2672779"/>
              <a:ext cx="70637" cy="108555"/>
            </a:xfrm>
            <a:custGeom>
              <a:avLst/>
              <a:gdLst/>
              <a:ahLst/>
              <a:cxnLst/>
              <a:rect l="l" t="t" r="r" b="b"/>
              <a:pathLst>
                <a:path w="3994" h="6138" extrusionOk="0">
                  <a:moveTo>
                    <a:pt x="666" y="1"/>
                  </a:moveTo>
                  <a:cubicBezTo>
                    <a:pt x="481" y="149"/>
                    <a:pt x="333" y="297"/>
                    <a:pt x="148" y="371"/>
                  </a:cubicBezTo>
                  <a:lnTo>
                    <a:pt x="1" y="223"/>
                  </a:lnTo>
                  <a:lnTo>
                    <a:pt x="2330" y="5362"/>
                  </a:lnTo>
                  <a:cubicBezTo>
                    <a:pt x="2625" y="5620"/>
                    <a:pt x="2921" y="5916"/>
                    <a:pt x="3254" y="6138"/>
                  </a:cubicBezTo>
                  <a:cubicBezTo>
                    <a:pt x="3476" y="5990"/>
                    <a:pt x="3735" y="5916"/>
                    <a:pt x="3993" y="5768"/>
                  </a:cubicBezTo>
                  <a:lnTo>
                    <a:pt x="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2"/>
            <p:cNvSpPr/>
            <p:nvPr/>
          </p:nvSpPr>
          <p:spPr>
            <a:xfrm rot="-2760136">
              <a:off x="254432" y="2697587"/>
              <a:ext cx="77835" cy="56240"/>
            </a:xfrm>
            <a:custGeom>
              <a:avLst/>
              <a:gdLst/>
              <a:ahLst/>
              <a:cxnLst/>
              <a:rect l="l" t="t" r="r" b="b"/>
              <a:pathLst>
                <a:path w="4401" h="3180" extrusionOk="0">
                  <a:moveTo>
                    <a:pt x="888" y="0"/>
                  </a:moveTo>
                  <a:cubicBezTo>
                    <a:pt x="629" y="370"/>
                    <a:pt x="297" y="703"/>
                    <a:pt x="1" y="1072"/>
                  </a:cubicBezTo>
                  <a:cubicBezTo>
                    <a:pt x="334" y="1479"/>
                    <a:pt x="703" y="1886"/>
                    <a:pt x="1036" y="2366"/>
                  </a:cubicBezTo>
                  <a:lnTo>
                    <a:pt x="4400" y="3180"/>
                  </a:lnTo>
                  <a:cubicBezTo>
                    <a:pt x="4252" y="2958"/>
                    <a:pt x="4068" y="2773"/>
                    <a:pt x="3957" y="2551"/>
                  </a:cubicBezTo>
                  <a:cubicBezTo>
                    <a:pt x="4031" y="2403"/>
                    <a:pt x="4142" y="2292"/>
                    <a:pt x="4252" y="2182"/>
                  </a:cubicBez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2"/>
            <p:cNvSpPr/>
            <p:nvPr/>
          </p:nvSpPr>
          <p:spPr>
            <a:xfrm rot="-2760136">
              <a:off x="266557" y="2417064"/>
              <a:ext cx="52986" cy="80434"/>
            </a:xfrm>
            <a:custGeom>
              <a:avLst/>
              <a:gdLst/>
              <a:ahLst/>
              <a:cxnLst/>
              <a:rect l="l" t="t" r="r" b="b"/>
              <a:pathLst>
                <a:path w="2996" h="4548" extrusionOk="0">
                  <a:moveTo>
                    <a:pt x="1110" y="0"/>
                  </a:moveTo>
                  <a:cubicBezTo>
                    <a:pt x="740" y="296"/>
                    <a:pt x="370" y="555"/>
                    <a:pt x="1" y="887"/>
                  </a:cubicBezTo>
                  <a:lnTo>
                    <a:pt x="2034" y="4363"/>
                  </a:lnTo>
                  <a:cubicBezTo>
                    <a:pt x="2182" y="4252"/>
                    <a:pt x="2256" y="4104"/>
                    <a:pt x="2404" y="4030"/>
                  </a:cubicBezTo>
                  <a:cubicBezTo>
                    <a:pt x="2626" y="4178"/>
                    <a:pt x="2810" y="4363"/>
                    <a:pt x="2995" y="4548"/>
                  </a:cubicBezTo>
                  <a:lnTo>
                    <a:pt x="2330" y="1109"/>
                  </a:lnTo>
                  <a:cubicBezTo>
                    <a:pt x="1960" y="703"/>
                    <a:pt x="1590" y="333"/>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2"/>
            <p:cNvSpPr/>
            <p:nvPr/>
          </p:nvSpPr>
          <p:spPr>
            <a:xfrm rot="-2760136">
              <a:off x="432715" y="2727699"/>
              <a:ext cx="43825" cy="36627"/>
            </a:xfrm>
            <a:custGeom>
              <a:avLst/>
              <a:gdLst/>
              <a:ahLst/>
              <a:cxnLst/>
              <a:rect l="l" t="t" r="r" b="b"/>
              <a:pathLst>
                <a:path w="2478" h="2071" extrusionOk="0">
                  <a:moveTo>
                    <a:pt x="1775" y="0"/>
                  </a:moveTo>
                  <a:lnTo>
                    <a:pt x="1" y="961"/>
                  </a:lnTo>
                  <a:cubicBezTo>
                    <a:pt x="333" y="1331"/>
                    <a:pt x="703" y="1701"/>
                    <a:pt x="1073" y="2070"/>
                  </a:cubicBezTo>
                  <a:lnTo>
                    <a:pt x="2478" y="739"/>
                  </a:lnTo>
                  <a:cubicBezTo>
                    <a:pt x="2219" y="481"/>
                    <a:pt x="1997" y="222"/>
                    <a:pt x="1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2"/>
            <p:cNvSpPr/>
            <p:nvPr/>
          </p:nvSpPr>
          <p:spPr>
            <a:xfrm rot="-2760136">
              <a:off x="674501" y="2737763"/>
              <a:ext cx="27466" cy="26811"/>
            </a:xfrm>
            <a:custGeom>
              <a:avLst/>
              <a:gdLst/>
              <a:ahLst/>
              <a:cxnLst/>
              <a:rect l="l" t="t" r="r" b="b"/>
              <a:pathLst>
                <a:path w="1553" h="1516" extrusionOk="0">
                  <a:moveTo>
                    <a:pt x="0" y="0"/>
                  </a:moveTo>
                  <a:lnTo>
                    <a:pt x="148" y="924"/>
                  </a:lnTo>
                  <a:lnTo>
                    <a:pt x="370" y="1516"/>
                  </a:lnTo>
                  <a:lnTo>
                    <a:pt x="1553" y="147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2"/>
            <p:cNvSpPr/>
            <p:nvPr/>
          </p:nvSpPr>
          <p:spPr>
            <a:xfrm rot="-2760136">
              <a:off x="675215" y="2415861"/>
              <a:ext cx="26829" cy="28775"/>
            </a:xfrm>
            <a:custGeom>
              <a:avLst/>
              <a:gdLst/>
              <a:ahLst/>
              <a:cxnLst/>
              <a:rect l="l" t="t" r="r" b="b"/>
              <a:pathLst>
                <a:path w="1517" h="1627" extrusionOk="0">
                  <a:moveTo>
                    <a:pt x="1" y="0"/>
                  </a:moveTo>
                  <a:lnTo>
                    <a:pt x="1406" y="1627"/>
                  </a:lnTo>
                  <a:lnTo>
                    <a:pt x="1517" y="481"/>
                  </a:lnTo>
                  <a:lnTo>
                    <a:pt x="925" y="1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2"/>
            <p:cNvSpPr/>
            <p:nvPr/>
          </p:nvSpPr>
          <p:spPr>
            <a:xfrm rot="-2760136">
              <a:off x="168621" y="2436719"/>
              <a:ext cx="58876" cy="45824"/>
            </a:xfrm>
            <a:custGeom>
              <a:avLst/>
              <a:gdLst/>
              <a:ahLst/>
              <a:cxnLst/>
              <a:rect l="l" t="t" r="r" b="b"/>
              <a:pathLst>
                <a:path w="3329" h="2591" extrusionOk="0">
                  <a:moveTo>
                    <a:pt x="2587" y="1"/>
                  </a:moveTo>
                  <a:cubicBezTo>
                    <a:pt x="2428" y="1"/>
                    <a:pt x="2261" y="47"/>
                    <a:pt x="2108" y="131"/>
                  </a:cubicBezTo>
                  <a:lnTo>
                    <a:pt x="1258" y="723"/>
                  </a:lnTo>
                  <a:lnTo>
                    <a:pt x="444" y="1314"/>
                  </a:lnTo>
                  <a:cubicBezTo>
                    <a:pt x="112" y="1536"/>
                    <a:pt x="1" y="2017"/>
                    <a:pt x="297" y="2350"/>
                  </a:cubicBezTo>
                  <a:lnTo>
                    <a:pt x="334" y="2387"/>
                  </a:lnTo>
                  <a:cubicBezTo>
                    <a:pt x="454" y="2527"/>
                    <a:pt x="639" y="2591"/>
                    <a:pt x="831" y="2591"/>
                  </a:cubicBezTo>
                  <a:cubicBezTo>
                    <a:pt x="993" y="2591"/>
                    <a:pt x="1159" y="2545"/>
                    <a:pt x="1295" y="2460"/>
                  </a:cubicBezTo>
                  <a:lnTo>
                    <a:pt x="2958" y="1240"/>
                  </a:lnTo>
                  <a:cubicBezTo>
                    <a:pt x="3291" y="982"/>
                    <a:pt x="3328" y="538"/>
                    <a:pt x="3106" y="168"/>
                  </a:cubicBezTo>
                  <a:lnTo>
                    <a:pt x="3106" y="168"/>
                  </a:lnTo>
                  <a:lnTo>
                    <a:pt x="3069" y="205"/>
                  </a:lnTo>
                  <a:cubicBezTo>
                    <a:pt x="2949" y="65"/>
                    <a:pt x="2775" y="1"/>
                    <a:pt x="2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2"/>
            <p:cNvSpPr/>
            <p:nvPr/>
          </p:nvSpPr>
          <p:spPr>
            <a:xfrm rot="-2760136">
              <a:off x="179395" y="2432951"/>
              <a:ext cx="33373" cy="23186"/>
            </a:xfrm>
            <a:custGeom>
              <a:avLst/>
              <a:gdLst/>
              <a:ahLst/>
              <a:cxnLst/>
              <a:rect l="l" t="t" r="r" b="b"/>
              <a:pathLst>
                <a:path w="1887" h="1311" extrusionOk="0">
                  <a:moveTo>
                    <a:pt x="1276" y="0"/>
                  </a:moveTo>
                  <a:cubicBezTo>
                    <a:pt x="1117" y="0"/>
                    <a:pt x="966" y="50"/>
                    <a:pt x="851" y="164"/>
                  </a:cubicBezTo>
                  <a:lnTo>
                    <a:pt x="1" y="756"/>
                  </a:lnTo>
                  <a:lnTo>
                    <a:pt x="481" y="1310"/>
                  </a:lnTo>
                  <a:lnTo>
                    <a:pt x="1886" y="238"/>
                  </a:lnTo>
                  <a:lnTo>
                    <a:pt x="1849" y="201"/>
                  </a:lnTo>
                  <a:cubicBezTo>
                    <a:pt x="1685" y="78"/>
                    <a:pt x="1474" y="0"/>
                    <a:pt x="1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2"/>
            <p:cNvSpPr/>
            <p:nvPr/>
          </p:nvSpPr>
          <p:spPr>
            <a:xfrm rot="-2760136">
              <a:off x="191393" y="2431610"/>
              <a:ext cx="28138" cy="29429"/>
            </a:xfrm>
            <a:custGeom>
              <a:avLst/>
              <a:gdLst/>
              <a:ahLst/>
              <a:cxnLst/>
              <a:rect l="l" t="t" r="r" b="b"/>
              <a:pathLst>
                <a:path w="1591" h="1664" extrusionOk="0">
                  <a:moveTo>
                    <a:pt x="1405" y="0"/>
                  </a:moveTo>
                  <a:lnTo>
                    <a:pt x="0" y="1072"/>
                  </a:lnTo>
                  <a:lnTo>
                    <a:pt x="407" y="1664"/>
                  </a:lnTo>
                  <a:lnTo>
                    <a:pt x="1220" y="1072"/>
                  </a:lnTo>
                  <a:cubicBezTo>
                    <a:pt x="1553" y="851"/>
                    <a:pt x="1590" y="444"/>
                    <a:pt x="1405" y="111"/>
                  </a:cubicBez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2"/>
            <p:cNvSpPr/>
            <p:nvPr/>
          </p:nvSpPr>
          <p:spPr>
            <a:xfrm rot="-2760136">
              <a:off x="173020" y="2693962"/>
              <a:ext cx="51660" cy="53676"/>
            </a:xfrm>
            <a:custGeom>
              <a:avLst/>
              <a:gdLst/>
              <a:ahLst/>
              <a:cxnLst/>
              <a:rect l="l" t="t" r="r" b="b"/>
              <a:pathLst>
                <a:path w="2921" h="3035" extrusionOk="0">
                  <a:moveTo>
                    <a:pt x="2112" y="1"/>
                  </a:moveTo>
                  <a:cubicBezTo>
                    <a:pt x="1894" y="1"/>
                    <a:pt x="1684" y="107"/>
                    <a:pt x="1553" y="304"/>
                  </a:cubicBezTo>
                  <a:lnTo>
                    <a:pt x="887" y="1081"/>
                  </a:lnTo>
                  <a:lnTo>
                    <a:pt x="259" y="1857"/>
                  </a:lnTo>
                  <a:cubicBezTo>
                    <a:pt x="0" y="2153"/>
                    <a:pt x="0" y="2559"/>
                    <a:pt x="296" y="2855"/>
                  </a:cubicBezTo>
                  <a:lnTo>
                    <a:pt x="333" y="2892"/>
                  </a:lnTo>
                  <a:cubicBezTo>
                    <a:pt x="475" y="2987"/>
                    <a:pt x="638" y="3035"/>
                    <a:pt x="801" y="3035"/>
                  </a:cubicBezTo>
                  <a:cubicBezTo>
                    <a:pt x="1019" y="3035"/>
                    <a:pt x="1236" y="2950"/>
                    <a:pt x="1405" y="2781"/>
                  </a:cubicBezTo>
                  <a:lnTo>
                    <a:pt x="2699" y="1228"/>
                  </a:lnTo>
                  <a:cubicBezTo>
                    <a:pt x="2921" y="896"/>
                    <a:pt x="2884" y="489"/>
                    <a:pt x="2662" y="267"/>
                  </a:cubicBezTo>
                  <a:lnTo>
                    <a:pt x="2551" y="156"/>
                  </a:lnTo>
                  <a:cubicBezTo>
                    <a:pt x="2415" y="51"/>
                    <a:pt x="2262" y="1"/>
                    <a:pt x="21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2"/>
            <p:cNvSpPr/>
            <p:nvPr/>
          </p:nvSpPr>
          <p:spPr>
            <a:xfrm rot="-2760136">
              <a:off x="182526" y="2720409"/>
              <a:ext cx="25503" cy="32064"/>
            </a:xfrm>
            <a:custGeom>
              <a:avLst/>
              <a:gdLst/>
              <a:ahLst/>
              <a:cxnLst/>
              <a:rect l="l" t="t" r="r" b="b"/>
              <a:pathLst>
                <a:path w="1442" h="1813" extrusionOk="0">
                  <a:moveTo>
                    <a:pt x="887" y="1"/>
                  </a:moveTo>
                  <a:lnTo>
                    <a:pt x="222" y="777"/>
                  </a:lnTo>
                  <a:cubicBezTo>
                    <a:pt x="0" y="1073"/>
                    <a:pt x="0" y="1479"/>
                    <a:pt x="296" y="1775"/>
                  </a:cubicBezTo>
                  <a:lnTo>
                    <a:pt x="333" y="1812"/>
                  </a:lnTo>
                  <a:lnTo>
                    <a:pt x="1442" y="407"/>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2"/>
            <p:cNvSpPr/>
            <p:nvPr/>
          </p:nvSpPr>
          <p:spPr>
            <a:xfrm rot="-2760136">
              <a:off x="190553" y="2721718"/>
              <a:ext cx="30101" cy="26670"/>
            </a:xfrm>
            <a:custGeom>
              <a:avLst/>
              <a:gdLst/>
              <a:ahLst/>
              <a:cxnLst/>
              <a:rect l="l" t="t" r="r" b="b"/>
              <a:pathLst>
                <a:path w="1702" h="1508" extrusionOk="0">
                  <a:moveTo>
                    <a:pt x="1147" y="0"/>
                  </a:moveTo>
                  <a:lnTo>
                    <a:pt x="1" y="1331"/>
                  </a:lnTo>
                  <a:lnTo>
                    <a:pt x="75" y="1405"/>
                  </a:lnTo>
                  <a:cubicBezTo>
                    <a:pt x="200" y="1475"/>
                    <a:pt x="336" y="1508"/>
                    <a:pt x="469" y="1508"/>
                  </a:cubicBezTo>
                  <a:cubicBezTo>
                    <a:pt x="688" y="1508"/>
                    <a:pt x="898" y="1418"/>
                    <a:pt x="1036" y="1257"/>
                  </a:cubicBezTo>
                  <a:lnTo>
                    <a:pt x="1701" y="481"/>
                  </a:lnTo>
                  <a:lnTo>
                    <a:pt x="1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2"/>
            <p:cNvSpPr/>
            <p:nvPr/>
          </p:nvSpPr>
          <p:spPr>
            <a:xfrm rot="-2760136">
              <a:off x="133285" y="2539267"/>
              <a:ext cx="105937" cy="103337"/>
            </a:xfrm>
            <a:custGeom>
              <a:avLst/>
              <a:gdLst/>
              <a:ahLst/>
              <a:cxnLst/>
              <a:rect l="l" t="t" r="r" b="b"/>
              <a:pathLst>
                <a:path w="5990" h="5843" extrusionOk="0">
                  <a:moveTo>
                    <a:pt x="5509" y="1"/>
                  </a:moveTo>
                  <a:lnTo>
                    <a:pt x="0" y="5325"/>
                  </a:lnTo>
                  <a:lnTo>
                    <a:pt x="481" y="5842"/>
                  </a:lnTo>
                  <a:lnTo>
                    <a:pt x="5990" y="519"/>
                  </a:lnTo>
                  <a:lnTo>
                    <a:pt x="5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2"/>
            <p:cNvSpPr/>
            <p:nvPr/>
          </p:nvSpPr>
          <p:spPr>
            <a:xfrm rot="-2760136">
              <a:off x="732653" y="2393368"/>
              <a:ext cx="24866" cy="25520"/>
            </a:xfrm>
            <a:custGeom>
              <a:avLst/>
              <a:gdLst/>
              <a:ahLst/>
              <a:cxnLst/>
              <a:rect l="l" t="t" r="r" b="b"/>
              <a:pathLst>
                <a:path w="1406" h="1443" extrusionOk="0">
                  <a:moveTo>
                    <a:pt x="370" y="1"/>
                  </a:moveTo>
                  <a:lnTo>
                    <a:pt x="0" y="371"/>
                  </a:lnTo>
                  <a:lnTo>
                    <a:pt x="1035" y="1443"/>
                  </a:lnTo>
                  <a:lnTo>
                    <a:pt x="1405" y="1073"/>
                  </a:lnTo>
                  <a:lnTo>
                    <a:pt x="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2"/>
            <p:cNvSpPr/>
            <p:nvPr/>
          </p:nvSpPr>
          <p:spPr>
            <a:xfrm rot="-2760136">
              <a:off x="732236" y="2765625"/>
              <a:ext cx="24866" cy="25520"/>
            </a:xfrm>
            <a:custGeom>
              <a:avLst/>
              <a:gdLst/>
              <a:ahLst/>
              <a:cxnLst/>
              <a:rect l="l" t="t" r="r" b="b"/>
              <a:pathLst>
                <a:path w="1406" h="1443" extrusionOk="0">
                  <a:moveTo>
                    <a:pt x="370" y="0"/>
                  </a:moveTo>
                  <a:lnTo>
                    <a:pt x="0" y="370"/>
                  </a:lnTo>
                  <a:lnTo>
                    <a:pt x="1035" y="1442"/>
                  </a:lnTo>
                  <a:lnTo>
                    <a:pt x="1405" y="1073"/>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2"/>
            <p:cNvSpPr/>
            <p:nvPr/>
          </p:nvSpPr>
          <p:spPr>
            <a:xfrm rot="-2760136">
              <a:off x="157179" y="2393363"/>
              <a:ext cx="24866" cy="24866"/>
            </a:xfrm>
            <a:custGeom>
              <a:avLst/>
              <a:gdLst/>
              <a:ahLst/>
              <a:cxnLst/>
              <a:rect l="l" t="t" r="r" b="b"/>
              <a:pathLst>
                <a:path w="1406" h="1406" extrusionOk="0">
                  <a:moveTo>
                    <a:pt x="370" y="1"/>
                  </a:moveTo>
                  <a:lnTo>
                    <a:pt x="0" y="333"/>
                  </a:lnTo>
                  <a:lnTo>
                    <a:pt x="1035" y="1405"/>
                  </a:lnTo>
                  <a:lnTo>
                    <a:pt x="1405" y="1073"/>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2"/>
            <p:cNvSpPr/>
            <p:nvPr/>
          </p:nvSpPr>
          <p:spPr>
            <a:xfrm rot="-2760136">
              <a:off x="156750" y="2765608"/>
              <a:ext cx="24866" cy="24866"/>
            </a:xfrm>
            <a:custGeom>
              <a:avLst/>
              <a:gdLst/>
              <a:ahLst/>
              <a:cxnLst/>
              <a:rect l="l" t="t" r="r" b="b"/>
              <a:pathLst>
                <a:path w="1406" h="1406" extrusionOk="0">
                  <a:moveTo>
                    <a:pt x="370" y="1"/>
                  </a:moveTo>
                  <a:lnTo>
                    <a:pt x="0" y="334"/>
                  </a:lnTo>
                  <a:lnTo>
                    <a:pt x="1035" y="1406"/>
                  </a:lnTo>
                  <a:lnTo>
                    <a:pt x="1405" y="1036"/>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2"/>
            <p:cNvSpPr/>
            <p:nvPr/>
          </p:nvSpPr>
          <p:spPr>
            <a:xfrm rot="-2760136">
              <a:off x="87856" y="2222170"/>
              <a:ext cx="732329" cy="740181"/>
            </a:xfrm>
            <a:custGeom>
              <a:avLst/>
              <a:gdLst/>
              <a:ahLst/>
              <a:cxnLst/>
              <a:rect l="l" t="t" r="r" b="b"/>
              <a:pathLst>
                <a:path w="41408" h="41852" extrusionOk="0">
                  <a:moveTo>
                    <a:pt x="14456" y="1"/>
                  </a:moveTo>
                  <a:cubicBezTo>
                    <a:pt x="12755" y="1221"/>
                    <a:pt x="11054" y="2515"/>
                    <a:pt x="9502" y="3846"/>
                  </a:cubicBezTo>
                  <a:cubicBezTo>
                    <a:pt x="7579" y="5509"/>
                    <a:pt x="5731" y="7284"/>
                    <a:pt x="3993" y="9169"/>
                  </a:cubicBezTo>
                  <a:cubicBezTo>
                    <a:pt x="2625" y="10685"/>
                    <a:pt x="1294" y="12275"/>
                    <a:pt x="0" y="13939"/>
                  </a:cubicBezTo>
                  <a:cubicBezTo>
                    <a:pt x="7616" y="23440"/>
                    <a:pt x="17598" y="33792"/>
                    <a:pt x="26730" y="41851"/>
                  </a:cubicBezTo>
                  <a:cubicBezTo>
                    <a:pt x="28209" y="41297"/>
                    <a:pt x="29577" y="40631"/>
                    <a:pt x="30797" y="39929"/>
                  </a:cubicBezTo>
                  <a:cubicBezTo>
                    <a:pt x="34309" y="37896"/>
                    <a:pt x="37156" y="35234"/>
                    <a:pt x="39300" y="31758"/>
                  </a:cubicBezTo>
                  <a:cubicBezTo>
                    <a:pt x="40113" y="30501"/>
                    <a:pt x="40779" y="29170"/>
                    <a:pt x="41407" y="27729"/>
                  </a:cubicBezTo>
                  <a:cubicBezTo>
                    <a:pt x="33717" y="18301"/>
                    <a:pt x="23698" y="7949"/>
                    <a:pt x="14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2"/>
            <p:cNvSpPr/>
            <p:nvPr/>
          </p:nvSpPr>
          <p:spPr>
            <a:xfrm rot="-2760136">
              <a:off x="109184" y="2242087"/>
              <a:ext cx="692447" cy="700300"/>
            </a:xfrm>
            <a:custGeom>
              <a:avLst/>
              <a:gdLst/>
              <a:ahLst/>
              <a:cxnLst/>
              <a:rect l="l" t="t" r="r" b="b"/>
              <a:pathLst>
                <a:path w="39153" h="39597" extrusionOk="0">
                  <a:moveTo>
                    <a:pt x="14419" y="1"/>
                  </a:moveTo>
                  <a:cubicBezTo>
                    <a:pt x="12718" y="1221"/>
                    <a:pt x="11091" y="2478"/>
                    <a:pt x="9539" y="3883"/>
                  </a:cubicBezTo>
                  <a:cubicBezTo>
                    <a:pt x="7579" y="5546"/>
                    <a:pt x="5731" y="7321"/>
                    <a:pt x="4030" y="9169"/>
                  </a:cubicBezTo>
                  <a:cubicBezTo>
                    <a:pt x="2625" y="10722"/>
                    <a:pt x="1257" y="12275"/>
                    <a:pt x="0" y="13939"/>
                  </a:cubicBezTo>
                  <a:cubicBezTo>
                    <a:pt x="6951" y="22738"/>
                    <a:pt x="16083" y="32276"/>
                    <a:pt x="24549" y="39596"/>
                  </a:cubicBezTo>
                  <a:cubicBezTo>
                    <a:pt x="25991" y="39005"/>
                    <a:pt x="27322" y="38339"/>
                    <a:pt x="28505" y="37600"/>
                  </a:cubicBezTo>
                  <a:cubicBezTo>
                    <a:pt x="31980" y="35529"/>
                    <a:pt x="34790" y="32794"/>
                    <a:pt x="37008" y="29429"/>
                  </a:cubicBezTo>
                  <a:cubicBezTo>
                    <a:pt x="37784" y="28209"/>
                    <a:pt x="38524" y="26915"/>
                    <a:pt x="39152" y="25510"/>
                  </a:cubicBezTo>
                  <a:cubicBezTo>
                    <a:pt x="32165" y="16711"/>
                    <a:pt x="22922" y="7247"/>
                    <a:pt x="14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2"/>
            <p:cNvSpPr/>
            <p:nvPr/>
          </p:nvSpPr>
          <p:spPr>
            <a:xfrm rot="-2760136">
              <a:off x="158019" y="2271831"/>
              <a:ext cx="633589" cy="640133"/>
            </a:xfrm>
            <a:custGeom>
              <a:avLst/>
              <a:gdLst/>
              <a:ahLst/>
              <a:cxnLst/>
              <a:rect l="l" t="t" r="r" b="b"/>
              <a:pathLst>
                <a:path w="35825" h="36195" extrusionOk="0">
                  <a:moveTo>
                    <a:pt x="12755" y="1"/>
                  </a:moveTo>
                  <a:cubicBezTo>
                    <a:pt x="7838" y="3476"/>
                    <a:pt x="3623" y="7506"/>
                    <a:pt x="0" y="12312"/>
                  </a:cubicBezTo>
                  <a:cubicBezTo>
                    <a:pt x="6951" y="20889"/>
                    <a:pt x="14604" y="28875"/>
                    <a:pt x="22885" y="36195"/>
                  </a:cubicBezTo>
                  <a:cubicBezTo>
                    <a:pt x="29096" y="33866"/>
                    <a:pt x="33274" y="29873"/>
                    <a:pt x="35825" y="23699"/>
                  </a:cubicBezTo>
                  <a:cubicBezTo>
                    <a:pt x="28801" y="15196"/>
                    <a:pt x="21148" y="7247"/>
                    <a:pt x="127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2"/>
            <p:cNvSpPr/>
            <p:nvPr/>
          </p:nvSpPr>
          <p:spPr>
            <a:xfrm rot="-2760136">
              <a:off x="134644" y="2322074"/>
              <a:ext cx="537485" cy="540757"/>
            </a:xfrm>
            <a:custGeom>
              <a:avLst/>
              <a:gdLst/>
              <a:ahLst/>
              <a:cxnLst/>
              <a:rect l="l" t="t" r="r" b="b"/>
              <a:pathLst>
                <a:path w="30391" h="30576" extrusionOk="0">
                  <a:moveTo>
                    <a:pt x="12755" y="1"/>
                  </a:moveTo>
                  <a:cubicBezTo>
                    <a:pt x="7949" y="3587"/>
                    <a:pt x="3771" y="7654"/>
                    <a:pt x="0" y="12275"/>
                  </a:cubicBezTo>
                  <a:cubicBezTo>
                    <a:pt x="5102" y="19041"/>
                    <a:pt x="10981" y="25141"/>
                    <a:pt x="17451" y="30576"/>
                  </a:cubicBezTo>
                  <a:cubicBezTo>
                    <a:pt x="23218" y="27840"/>
                    <a:pt x="27433" y="23773"/>
                    <a:pt x="30390" y="18116"/>
                  </a:cubicBezTo>
                  <a:cubicBezTo>
                    <a:pt x="25214" y="11388"/>
                    <a:pt x="19299" y="5361"/>
                    <a:pt x="12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2"/>
            <p:cNvSpPr/>
            <p:nvPr/>
          </p:nvSpPr>
          <p:spPr>
            <a:xfrm rot="-2760136">
              <a:off x="197091" y="2408555"/>
              <a:ext cx="366819" cy="368145"/>
            </a:xfrm>
            <a:custGeom>
              <a:avLst/>
              <a:gdLst/>
              <a:ahLst/>
              <a:cxnLst/>
              <a:rect l="l" t="t" r="r" b="b"/>
              <a:pathLst>
                <a:path w="20741" h="20816" extrusionOk="0">
                  <a:moveTo>
                    <a:pt x="10167" y="1"/>
                  </a:moveTo>
                  <a:cubicBezTo>
                    <a:pt x="6470" y="2958"/>
                    <a:pt x="3143" y="6212"/>
                    <a:pt x="0" y="9798"/>
                  </a:cubicBezTo>
                  <a:cubicBezTo>
                    <a:pt x="2958" y="13939"/>
                    <a:pt x="6470" y="17636"/>
                    <a:pt x="10426" y="20815"/>
                  </a:cubicBezTo>
                  <a:cubicBezTo>
                    <a:pt x="14752" y="18338"/>
                    <a:pt x="18116" y="15122"/>
                    <a:pt x="20741" y="10907"/>
                  </a:cubicBezTo>
                  <a:cubicBezTo>
                    <a:pt x="17783" y="6766"/>
                    <a:pt x="14234" y="3106"/>
                    <a:pt x="10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2"/>
            <p:cNvSpPr/>
            <p:nvPr/>
          </p:nvSpPr>
          <p:spPr>
            <a:xfrm rot="-2760136">
              <a:off x="519118" y="2418456"/>
              <a:ext cx="105937" cy="73891"/>
            </a:xfrm>
            <a:custGeom>
              <a:avLst/>
              <a:gdLst/>
              <a:ahLst/>
              <a:cxnLst/>
              <a:rect l="l" t="t" r="r" b="b"/>
              <a:pathLst>
                <a:path w="5990" h="4178" extrusionOk="0">
                  <a:moveTo>
                    <a:pt x="185" y="0"/>
                  </a:moveTo>
                  <a:cubicBezTo>
                    <a:pt x="222" y="37"/>
                    <a:pt x="259" y="111"/>
                    <a:pt x="296" y="185"/>
                  </a:cubicBezTo>
                  <a:cubicBezTo>
                    <a:pt x="222" y="370"/>
                    <a:pt x="74" y="518"/>
                    <a:pt x="0" y="666"/>
                  </a:cubicBezTo>
                  <a:lnTo>
                    <a:pt x="5620" y="4178"/>
                  </a:lnTo>
                  <a:cubicBezTo>
                    <a:pt x="5768" y="3919"/>
                    <a:pt x="5915" y="3697"/>
                    <a:pt x="5989" y="3438"/>
                  </a:cubicBezTo>
                  <a:cubicBezTo>
                    <a:pt x="5768" y="3106"/>
                    <a:pt x="5472" y="2773"/>
                    <a:pt x="5213" y="2440"/>
                  </a:cubicBezTo>
                  <a:lnTo>
                    <a:pt x="1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2"/>
            <p:cNvSpPr/>
            <p:nvPr/>
          </p:nvSpPr>
          <p:spPr>
            <a:xfrm rot="-2760136">
              <a:off x="355228" y="2416477"/>
              <a:ext cx="37281" cy="43171"/>
            </a:xfrm>
            <a:custGeom>
              <a:avLst/>
              <a:gdLst/>
              <a:ahLst/>
              <a:cxnLst/>
              <a:rect l="l" t="t" r="r" b="b"/>
              <a:pathLst>
                <a:path w="2108" h="2441" extrusionOk="0">
                  <a:moveTo>
                    <a:pt x="1035" y="0"/>
                  </a:moveTo>
                  <a:lnTo>
                    <a:pt x="0" y="1701"/>
                  </a:lnTo>
                  <a:lnTo>
                    <a:pt x="740" y="2440"/>
                  </a:lnTo>
                  <a:lnTo>
                    <a:pt x="2107" y="1072"/>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2"/>
            <p:cNvSpPr/>
            <p:nvPr/>
          </p:nvSpPr>
          <p:spPr>
            <a:xfrm rot="-2760136">
              <a:off x="536096" y="2673874"/>
              <a:ext cx="69965" cy="109209"/>
            </a:xfrm>
            <a:custGeom>
              <a:avLst/>
              <a:gdLst/>
              <a:ahLst/>
              <a:cxnLst/>
              <a:rect l="l" t="t" r="r" b="b"/>
              <a:pathLst>
                <a:path w="3956" h="6175" extrusionOk="0">
                  <a:moveTo>
                    <a:pt x="629" y="0"/>
                  </a:moveTo>
                  <a:cubicBezTo>
                    <a:pt x="444" y="148"/>
                    <a:pt x="333" y="296"/>
                    <a:pt x="148" y="407"/>
                  </a:cubicBezTo>
                  <a:lnTo>
                    <a:pt x="0" y="259"/>
                  </a:lnTo>
                  <a:lnTo>
                    <a:pt x="2292" y="5361"/>
                  </a:lnTo>
                  <a:cubicBezTo>
                    <a:pt x="2625" y="5657"/>
                    <a:pt x="2921" y="5916"/>
                    <a:pt x="3217" y="6175"/>
                  </a:cubicBezTo>
                  <a:cubicBezTo>
                    <a:pt x="3438" y="6027"/>
                    <a:pt x="3734" y="5916"/>
                    <a:pt x="3956" y="5805"/>
                  </a:cubicBezTo>
                  <a:lnTo>
                    <a:pt x="6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2"/>
            <p:cNvSpPr/>
            <p:nvPr/>
          </p:nvSpPr>
          <p:spPr>
            <a:xfrm rot="-2760136">
              <a:off x="173769" y="2698431"/>
              <a:ext cx="77817" cy="56913"/>
            </a:xfrm>
            <a:custGeom>
              <a:avLst/>
              <a:gdLst/>
              <a:ahLst/>
              <a:cxnLst/>
              <a:rect l="l" t="t" r="r" b="b"/>
              <a:pathLst>
                <a:path w="4400" h="3218" extrusionOk="0">
                  <a:moveTo>
                    <a:pt x="888" y="1"/>
                  </a:moveTo>
                  <a:cubicBezTo>
                    <a:pt x="592" y="371"/>
                    <a:pt x="259" y="703"/>
                    <a:pt x="0" y="1073"/>
                  </a:cubicBezTo>
                  <a:cubicBezTo>
                    <a:pt x="333" y="1480"/>
                    <a:pt x="703" y="1923"/>
                    <a:pt x="999" y="2367"/>
                  </a:cubicBezTo>
                  <a:lnTo>
                    <a:pt x="4400" y="3217"/>
                  </a:lnTo>
                  <a:cubicBezTo>
                    <a:pt x="4252" y="2959"/>
                    <a:pt x="4067" y="2774"/>
                    <a:pt x="3919" y="2552"/>
                  </a:cubicBezTo>
                  <a:cubicBezTo>
                    <a:pt x="4030" y="2404"/>
                    <a:pt x="4104" y="2330"/>
                    <a:pt x="4252" y="2182"/>
                  </a:cubicBezTo>
                  <a:lnTo>
                    <a:pt x="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2"/>
            <p:cNvSpPr/>
            <p:nvPr/>
          </p:nvSpPr>
          <p:spPr>
            <a:xfrm rot="-2760136">
              <a:off x="185894" y="2418562"/>
              <a:ext cx="52969" cy="79798"/>
            </a:xfrm>
            <a:custGeom>
              <a:avLst/>
              <a:gdLst/>
              <a:ahLst/>
              <a:cxnLst/>
              <a:rect l="l" t="t" r="r" b="b"/>
              <a:pathLst>
                <a:path w="2995" h="4512" extrusionOk="0">
                  <a:moveTo>
                    <a:pt x="1109" y="1"/>
                  </a:moveTo>
                  <a:cubicBezTo>
                    <a:pt x="740" y="260"/>
                    <a:pt x="370" y="555"/>
                    <a:pt x="0" y="851"/>
                  </a:cubicBezTo>
                  <a:lnTo>
                    <a:pt x="2034" y="4326"/>
                  </a:lnTo>
                  <a:cubicBezTo>
                    <a:pt x="2144" y="4252"/>
                    <a:pt x="2255" y="4104"/>
                    <a:pt x="2403" y="3994"/>
                  </a:cubicBezTo>
                  <a:cubicBezTo>
                    <a:pt x="2625" y="4141"/>
                    <a:pt x="2810" y="4326"/>
                    <a:pt x="2995" y="4511"/>
                  </a:cubicBezTo>
                  <a:lnTo>
                    <a:pt x="2292" y="1110"/>
                  </a:lnTo>
                  <a:cubicBezTo>
                    <a:pt x="1923" y="666"/>
                    <a:pt x="1553" y="296"/>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2"/>
            <p:cNvSpPr/>
            <p:nvPr/>
          </p:nvSpPr>
          <p:spPr>
            <a:xfrm rot="-2760136">
              <a:off x="351907" y="2728874"/>
              <a:ext cx="43171" cy="36627"/>
            </a:xfrm>
            <a:custGeom>
              <a:avLst/>
              <a:gdLst/>
              <a:ahLst/>
              <a:cxnLst/>
              <a:rect l="l" t="t" r="r" b="b"/>
              <a:pathLst>
                <a:path w="2441" h="2071" extrusionOk="0">
                  <a:moveTo>
                    <a:pt x="1738" y="1"/>
                  </a:moveTo>
                  <a:lnTo>
                    <a:pt x="0" y="962"/>
                  </a:lnTo>
                  <a:cubicBezTo>
                    <a:pt x="333" y="1332"/>
                    <a:pt x="703" y="1701"/>
                    <a:pt x="1072" y="2071"/>
                  </a:cubicBezTo>
                  <a:lnTo>
                    <a:pt x="2440" y="740"/>
                  </a:lnTo>
                  <a:cubicBezTo>
                    <a:pt x="2218" y="518"/>
                    <a:pt x="1997" y="222"/>
                    <a:pt x="1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2"/>
            <p:cNvSpPr/>
            <p:nvPr/>
          </p:nvSpPr>
          <p:spPr>
            <a:xfrm rot="-2760136">
              <a:off x="593685" y="2738942"/>
              <a:ext cx="26829" cy="26829"/>
            </a:xfrm>
            <a:custGeom>
              <a:avLst/>
              <a:gdLst/>
              <a:ahLst/>
              <a:cxnLst/>
              <a:rect l="l" t="t" r="r" b="b"/>
              <a:pathLst>
                <a:path w="1517" h="1517" extrusionOk="0">
                  <a:moveTo>
                    <a:pt x="1" y="1"/>
                  </a:moveTo>
                  <a:lnTo>
                    <a:pt x="149" y="925"/>
                  </a:lnTo>
                  <a:lnTo>
                    <a:pt x="370" y="1516"/>
                  </a:lnTo>
                  <a:lnTo>
                    <a:pt x="1517" y="148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2"/>
            <p:cNvSpPr/>
            <p:nvPr/>
          </p:nvSpPr>
          <p:spPr>
            <a:xfrm rot="-2760136">
              <a:off x="570027" y="2772541"/>
              <a:ext cx="62784" cy="45894"/>
            </a:xfrm>
            <a:custGeom>
              <a:avLst/>
              <a:gdLst/>
              <a:ahLst/>
              <a:cxnLst/>
              <a:rect l="l" t="t" r="r" b="b"/>
              <a:pathLst>
                <a:path w="3550" h="2595" extrusionOk="0">
                  <a:moveTo>
                    <a:pt x="3143" y="1"/>
                  </a:moveTo>
                  <a:lnTo>
                    <a:pt x="0" y="1886"/>
                  </a:lnTo>
                  <a:lnTo>
                    <a:pt x="37" y="1997"/>
                  </a:lnTo>
                  <a:cubicBezTo>
                    <a:pt x="278" y="2382"/>
                    <a:pt x="674" y="2595"/>
                    <a:pt x="1085" y="2595"/>
                  </a:cubicBezTo>
                  <a:cubicBezTo>
                    <a:pt x="1306" y="2595"/>
                    <a:pt x="1531" y="2533"/>
                    <a:pt x="1738" y="2404"/>
                  </a:cubicBezTo>
                  <a:lnTo>
                    <a:pt x="2736" y="1813"/>
                  </a:lnTo>
                  <a:cubicBezTo>
                    <a:pt x="3364" y="1443"/>
                    <a:pt x="3549" y="703"/>
                    <a:pt x="3180" y="112"/>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2"/>
            <p:cNvSpPr/>
            <p:nvPr/>
          </p:nvSpPr>
          <p:spPr>
            <a:xfrm rot="-2760136">
              <a:off x="594784" y="2417253"/>
              <a:ext cx="26829" cy="28792"/>
            </a:xfrm>
            <a:custGeom>
              <a:avLst/>
              <a:gdLst/>
              <a:ahLst/>
              <a:cxnLst/>
              <a:rect l="l" t="t" r="r" b="b"/>
              <a:pathLst>
                <a:path w="1517" h="1628" extrusionOk="0">
                  <a:moveTo>
                    <a:pt x="0" y="1"/>
                  </a:moveTo>
                  <a:lnTo>
                    <a:pt x="1368" y="1627"/>
                  </a:lnTo>
                  <a:lnTo>
                    <a:pt x="1516" y="444"/>
                  </a:lnTo>
                  <a:lnTo>
                    <a:pt x="925" y="18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2"/>
            <p:cNvSpPr/>
            <p:nvPr/>
          </p:nvSpPr>
          <p:spPr>
            <a:xfrm rot="-2760136">
              <a:off x="576936" y="2357173"/>
              <a:ext cx="49714" cy="59335"/>
            </a:xfrm>
            <a:custGeom>
              <a:avLst/>
              <a:gdLst/>
              <a:ahLst/>
              <a:cxnLst/>
              <a:rect l="l" t="t" r="r" b="b"/>
              <a:pathLst>
                <a:path w="2811" h="3355" extrusionOk="0">
                  <a:moveTo>
                    <a:pt x="1960" y="1"/>
                  </a:moveTo>
                  <a:lnTo>
                    <a:pt x="1" y="3070"/>
                  </a:lnTo>
                  <a:lnTo>
                    <a:pt x="75" y="3143"/>
                  </a:lnTo>
                  <a:cubicBezTo>
                    <a:pt x="285" y="3284"/>
                    <a:pt x="527" y="3355"/>
                    <a:pt x="767" y="3355"/>
                  </a:cubicBezTo>
                  <a:cubicBezTo>
                    <a:pt x="1159" y="3355"/>
                    <a:pt x="1546" y="3164"/>
                    <a:pt x="1775" y="2774"/>
                  </a:cubicBezTo>
                  <a:lnTo>
                    <a:pt x="2441" y="1813"/>
                  </a:lnTo>
                  <a:cubicBezTo>
                    <a:pt x="2810" y="1258"/>
                    <a:pt x="2663" y="482"/>
                    <a:pt x="2071" y="112"/>
                  </a:cubicBezTo>
                  <a:lnTo>
                    <a:pt x="19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2"/>
            <p:cNvSpPr/>
            <p:nvPr/>
          </p:nvSpPr>
          <p:spPr>
            <a:xfrm rot="-2760136">
              <a:off x="775540" y="2432256"/>
              <a:ext cx="46443" cy="57797"/>
            </a:xfrm>
            <a:custGeom>
              <a:avLst/>
              <a:gdLst/>
              <a:ahLst/>
              <a:cxnLst/>
              <a:rect l="l" t="t" r="r" b="b"/>
              <a:pathLst>
                <a:path w="2626" h="3268" extrusionOk="0">
                  <a:moveTo>
                    <a:pt x="1811" y="1"/>
                  </a:moveTo>
                  <a:cubicBezTo>
                    <a:pt x="1550" y="1"/>
                    <a:pt x="1303" y="143"/>
                    <a:pt x="1147" y="377"/>
                  </a:cubicBezTo>
                  <a:lnTo>
                    <a:pt x="149" y="2152"/>
                  </a:lnTo>
                  <a:cubicBezTo>
                    <a:pt x="1" y="2521"/>
                    <a:pt x="112" y="2965"/>
                    <a:pt x="445" y="3187"/>
                  </a:cubicBezTo>
                  <a:cubicBezTo>
                    <a:pt x="554" y="3242"/>
                    <a:pt x="668" y="3267"/>
                    <a:pt x="778" y="3267"/>
                  </a:cubicBezTo>
                  <a:cubicBezTo>
                    <a:pt x="1040" y="3267"/>
                    <a:pt x="1287" y="3125"/>
                    <a:pt x="1443" y="2891"/>
                  </a:cubicBezTo>
                  <a:lnTo>
                    <a:pt x="2441" y="1116"/>
                  </a:lnTo>
                  <a:cubicBezTo>
                    <a:pt x="2626" y="747"/>
                    <a:pt x="2478" y="266"/>
                    <a:pt x="2145" y="81"/>
                  </a:cubicBezTo>
                  <a:cubicBezTo>
                    <a:pt x="2035" y="26"/>
                    <a:pt x="1922"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2"/>
            <p:cNvSpPr/>
            <p:nvPr/>
          </p:nvSpPr>
          <p:spPr>
            <a:xfrm rot="-2760136">
              <a:off x="767099" y="2702089"/>
              <a:ext cx="62784" cy="42057"/>
            </a:xfrm>
            <a:custGeom>
              <a:avLst/>
              <a:gdLst/>
              <a:ahLst/>
              <a:cxnLst/>
              <a:rect l="l" t="t" r="r" b="b"/>
              <a:pathLst>
                <a:path w="3550" h="2378" extrusionOk="0">
                  <a:moveTo>
                    <a:pt x="2700" y="0"/>
                  </a:moveTo>
                  <a:cubicBezTo>
                    <a:pt x="2589" y="0"/>
                    <a:pt x="2475" y="26"/>
                    <a:pt x="2367" y="80"/>
                  </a:cubicBezTo>
                  <a:lnTo>
                    <a:pt x="518" y="1004"/>
                  </a:lnTo>
                  <a:cubicBezTo>
                    <a:pt x="149" y="1189"/>
                    <a:pt x="1" y="1596"/>
                    <a:pt x="186" y="1965"/>
                  </a:cubicBezTo>
                  <a:cubicBezTo>
                    <a:pt x="316" y="2227"/>
                    <a:pt x="577" y="2378"/>
                    <a:pt x="849" y="2378"/>
                  </a:cubicBezTo>
                  <a:cubicBezTo>
                    <a:pt x="962" y="2378"/>
                    <a:pt x="1076" y="2352"/>
                    <a:pt x="1184" y="2298"/>
                  </a:cubicBezTo>
                  <a:lnTo>
                    <a:pt x="3032" y="1374"/>
                  </a:lnTo>
                  <a:cubicBezTo>
                    <a:pt x="3328" y="1226"/>
                    <a:pt x="3550" y="782"/>
                    <a:pt x="3328" y="412"/>
                  </a:cubicBezTo>
                  <a:cubicBezTo>
                    <a:pt x="3223" y="151"/>
                    <a:pt x="2970"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2"/>
            <p:cNvSpPr/>
            <p:nvPr/>
          </p:nvSpPr>
          <p:spPr>
            <a:xfrm rot="-2760136">
              <a:off x="87964" y="2437631"/>
              <a:ext cx="58858" cy="46372"/>
            </a:xfrm>
            <a:custGeom>
              <a:avLst/>
              <a:gdLst/>
              <a:ahLst/>
              <a:cxnLst/>
              <a:rect l="l" t="t" r="r" b="b"/>
              <a:pathLst>
                <a:path w="3328" h="2622" extrusionOk="0">
                  <a:moveTo>
                    <a:pt x="2536" y="1"/>
                  </a:moveTo>
                  <a:cubicBezTo>
                    <a:pt x="2379" y="1"/>
                    <a:pt x="2218" y="46"/>
                    <a:pt x="2071" y="128"/>
                  </a:cubicBezTo>
                  <a:lnTo>
                    <a:pt x="1257" y="719"/>
                  </a:lnTo>
                  <a:lnTo>
                    <a:pt x="407" y="1348"/>
                  </a:lnTo>
                  <a:cubicBezTo>
                    <a:pt x="111" y="1570"/>
                    <a:pt x="0" y="2013"/>
                    <a:pt x="259" y="2346"/>
                  </a:cubicBezTo>
                  <a:lnTo>
                    <a:pt x="333" y="2383"/>
                  </a:lnTo>
                  <a:cubicBezTo>
                    <a:pt x="457" y="2548"/>
                    <a:pt x="639" y="2621"/>
                    <a:pt x="833" y="2621"/>
                  </a:cubicBezTo>
                  <a:cubicBezTo>
                    <a:pt x="986" y="2621"/>
                    <a:pt x="1147" y="2576"/>
                    <a:pt x="1294" y="2494"/>
                  </a:cubicBezTo>
                  <a:lnTo>
                    <a:pt x="2958" y="1237"/>
                  </a:lnTo>
                  <a:cubicBezTo>
                    <a:pt x="3291" y="1015"/>
                    <a:pt x="3328" y="535"/>
                    <a:pt x="3106" y="165"/>
                  </a:cubicBezTo>
                  <a:lnTo>
                    <a:pt x="3106" y="165"/>
                  </a:lnTo>
                  <a:lnTo>
                    <a:pt x="3069" y="239"/>
                  </a:lnTo>
                  <a:cubicBezTo>
                    <a:pt x="2924" y="74"/>
                    <a:pt x="2734" y="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2"/>
            <p:cNvSpPr/>
            <p:nvPr/>
          </p:nvSpPr>
          <p:spPr>
            <a:xfrm rot="-2760136">
              <a:off x="747630" y="2530923"/>
              <a:ext cx="138638" cy="123711"/>
            </a:xfrm>
            <a:custGeom>
              <a:avLst/>
              <a:gdLst/>
              <a:ahLst/>
              <a:cxnLst/>
              <a:rect l="l" t="t" r="r" b="b"/>
              <a:pathLst>
                <a:path w="7839" h="6995" extrusionOk="0">
                  <a:moveTo>
                    <a:pt x="7288" y="0"/>
                  </a:moveTo>
                  <a:cubicBezTo>
                    <a:pt x="6624" y="0"/>
                    <a:pt x="4805" y="945"/>
                    <a:pt x="3069" y="2616"/>
                  </a:cubicBezTo>
                  <a:cubicBezTo>
                    <a:pt x="1073" y="4501"/>
                    <a:pt x="1" y="6609"/>
                    <a:pt x="333" y="6942"/>
                  </a:cubicBezTo>
                  <a:cubicBezTo>
                    <a:pt x="369" y="6978"/>
                    <a:pt x="423" y="6995"/>
                    <a:pt x="493" y="6995"/>
                  </a:cubicBezTo>
                  <a:cubicBezTo>
                    <a:pt x="1068" y="6995"/>
                    <a:pt x="2731" y="5813"/>
                    <a:pt x="4511" y="4132"/>
                  </a:cubicBezTo>
                  <a:cubicBezTo>
                    <a:pt x="6507" y="2246"/>
                    <a:pt x="7838" y="435"/>
                    <a:pt x="7506" y="65"/>
                  </a:cubicBezTo>
                  <a:cubicBezTo>
                    <a:pt x="7462" y="21"/>
                    <a:pt x="7388" y="0"/>
                    <a:pt x="7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2"/>
            <p:cNvSpPr/>
            <p:nvPr/>
          </p:nvSpPr>
          <p:spPr>
            <a:xfrm rot="-2760136">
              <a:off x="748254" y="2530852"/>
              <a:ext cx="137984" cy="123517"/>
            </a:xfrm>
            <a:custGeom>
              <a:avLst/>
              <a:gdLst/>
              <a:ahLst/>
              <a:cxnLst/>
              <a:rect l="l" t="t" r="r" b="b"/>
              <a:pathLst>
                <a:path w="7802" h="6984" extrusionOk="0">
                  <a:moveTo>
                    <a:pt x="7309" y="1"/>
                  </a:moveTo>
                  <a:cubicBezTo>
                    <a:pt x="6735" y="1"/>
                    <a:pt x="5075" y="1182"/>
                    <a:pt x="3328" y="2864"/>
                  </a:cubicBezTo>
                  <a:cubicBezTo>
                    <a:pt x="1332" y="4749"/>
                    <a:pt x="1" y="6561"/>
                    <a:pt x="296" y="6931"/>
                  </a:cubicBezTo>
                  <a:cubicBezTo>
                    <a:pt x="332" y="6967"/>
                    <a:pt x="386" y="6984"/>
                    <a:pt x="456" y="6984"/>
                  </a:cubicBezTo>
                  <a:cubicBezTo>
                    <a:pt x="1031" y="6984"/>
                    <a:pt x="2694" y="5802"/>
                    <a:pt x="4474" y="4121"/>
                  </a:cubicBezTo>
                  <a:cubicBezTo>
                    <a:pt x="6470" y="2235"/>
                    <a:pt x="7801" y="424"/>
                    <a:pt x="7469" y="54"/>
                  </a:cubicBezTo>
                  <a:cubicBezTo>
                    <a:pt x="7433" y="18"/>
                    <a:pt x="7379" y="1"/>
                    <a:pt x="7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2"/>
            <p:cNvSpPr/>
            <p:nvPr/>
          </p:nvSpPr>
          <p:spPr>
            <a:xfrm rot="-2760136">
              <a:off x="801065" y="2578917"/>
              <a:ext cx="26811" cy="27484"/>
            </a:xfrm>
            <a:custGeom>
              <a:avLst/>
              <a:gdLst/>
              <a:ahLst/>
              <a:cxnLst/>
              <a:rect l="l" t="t" r="r" b="b"/>
              <a:pathLst>
                <a:path w="1516" h="1554" extrusionOk="0">
                  <a:moveTo>
                    <a:pt x="407" y="1"/>
                  </a:moveTo>
                  <a:lnTo>
                    <a:pt x="0" y="445"/>
                  </a:lnTo>
                  <a:lnTo>
                    <a:pt x="1331" y="1554"/>
                  </a:lnTo>
                  <a:lnTo>
                    <a:pt x="1516" y="1406"/>
                  </a:lnTo>
                  <a:lnTo>
                    <a:pt x="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2"/>
            <p:cNvSpPr/>
            <p:nvPr/>
          </p:nvSpPr>
          <p:spPr>
            <a:xfrm rot="-2760136">
              <a:off x="98585" y="2434122"/>
              <a:ext cx="33355" cy="22921"/>
            </a:xfrm>
            <a:custGeom>
              <a:avLst/>
              <a:gdLst/>
              <a:ahLst/>
              <a:cxnLst/>
              <a:rect l="l" t="t" r="r" b="b"/>
              <a:pathLst>
                <a:path w="1886" h="1296" extrusionOk="0">
                  <a:moveTo>
                    <a:pt x="1273" y="1"/>
                  </a:moveTo>
                  <a:cubicBezTo>
                    <a:pt x="1108" y="1"/>
                    <a:pt x="949" y="48"/>
                    <a:pt x="814" y="150"/>
                  </a:cubicBezTo>
                  <a:lnTo>
                    <a:pt x="0" y="741"/>
                  </a:lnTo>
                  <a:lnTo>
                    <a:pt x="444" y="1296"/>
                  </a:lnTo>
                  <a:lnTo>
                    <a:pt x="1886" y="261"/>
                  </a:lnTo>
                  <a:lnTo>
                    <a:pt x="1849" y="187"/>
                  </a:lnTo>
                  <a:cubicBezTo>
                    <a:pt x="1669" y="67"/>
                    <a:pt x="1467" y="1"/>
                    <a:pt x="1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2"/>
            <p:cNvSpPr/>
            <p:nvPr/>
          </p:nvSpPr>
          <p:spPr>
            <a:xfrm rot="-2760136">
              <a:off x="110410" y="2433244"/>
              <a:ext cx="28775" cy="29447"/>
            </a:xfrm>
            <a:custGeom>
              <a:avLst/>
              <a:gdLst/>
              <a:ahLst/>
              <a:cxnLst/>
              <a:rect l="l" t="t" r="r" b="b"/>
              <a:pathLst>
                <a:path w="1627" h="1665" extrusionOk="0">
                  <a:moveTo>
                    <a:pt x="1442" y="1"/>
                  </a:moveTo>
                  <a:lnTo>
                    <a:pt x="0" y="1073"/>
                  </a:lnTo>
                  <a:lnTo>
                    <a:pt x="407" y="1664"/>
                  </a:lnTo>
                  <a:lnTo>
                    <a:pt x="1257" y="1073"/>
                  </a:lnTo>
                  <a:cubicBezTo>
                    <a:pt x="1590" y="814"/>
                    <a:pt x="1627" y="407"/>
                    <a:pt x="1442" y="75"/>
                  </a:cubicBezTo>
                  <a:lnTo>
                    <a:pt x="1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2"/>
            <p:cNvSpPr/>
            <p:nvPr/>
          </p:nvSpPr>
          <p:spPr>
            <a:xfrm rot="-2760136">
              <a:off x="92359" y="2695187"/>
              <a:ext cx="51678" cy="53623"/>
            </a:xfrm>
            <a:custGeom>
              <a:avLst/>
              <a:gdLst/>
              <a:ahLst/>
              <a:cxnLst/>
              <a:rect l="l" t="t" r="r" b="b"/>
              <a:pathLst>
                <a:path w="2922" h="3032" extrusionOk="0">
                  <a:moveTo>
                    <a:pt x="2107" y="0"/>
                  </a:moveTo>
                  <a:cubicBezTo>
                    <a:pt x="1876" y="0"/>
                    <a:pt x="1649" y="120"/>
                    <a:pt x="1516" y="320"/>
                  </a:cubicBezTo>
                  <a:lnTo>
                    <a:pt x="888" y="1096"/>
                  </a:lnTo>
                  <a:lnTo>
                    <a:pt x="222" y="1872"/>
                  </a:lnTo>
                  <a:cubicBezTo>
                    <a:pt x="1" y="2131"/>
                    <a:pt x="1" y="2575"/>
                    <a:pt x="259" y="2834"/>
                  </a:cubicBezTo>
                  <a:lnTo>
                    <a:pt x="333" y="2871"/>
                  </a:lnTo>
                  <a:cubicBezTo>
                    <a:pt x="460" y="2982"/>
                    <a:pt x="622" y="3032"/>
                    <a:pt x="785" y="3032"/>
                  </a:cubicBezTo>
                  <a:cubicBezTo>
                    <a:pt x="1001" y="3032"/>
                    <a:pt x="1221" y="2944"/>
                    <a:pt x="1368" y="2797"/>
                  </a:cubicBezTo>
                  <a:lnTo>
                    <a:pt x="2662" y="1207"/>
                  </a:lnTo>
                  <a:cubicBezTo>
                    <a:pt x="2921" y="911"/>
                    <a:pt x="2847" y="468"/>
                    <a:pt x="2625" y="246"/>
                  </a:cubicBezTo>
                  <a:lnTo>
                    <a:pt x="2552" y="172"/>
                  </a:lnTo>
                  <a:cubicBezTo>
                    <a:pt x="2418" y="54"/>
                    <a:pt x="2262" y="0"/>
                    <a:pt x="2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2"/>
            <p:cNvSpPr/>
            <p:nvPr/>
          </p:nvSpPr>
          <p:spPr>
            <a:xfrm rot="-2760136">
              <a:off x="101946" y="2722160"/>
              <a:ext cx="24866" cy="31392"/>
            </a:xfrm>
            <a:custGeom>
              <a:avLst/>
              <a:gdLst/>
              <a:ahLst/>
              <a:cxnLst/>
              <a:rect l="l" t="t" r="r" b="b"/>
              <a:pathLst>
                <a:path w="1406" h="1775" extrusionOk="0">
                  <a:moveTo>
                    <a:pt x="851" y="0"/>
                  </a:moveTo>
                  <a:lnTo>
                    <a:pt x="222" y="776"/>
                  </a:lnTo>
                  <a:cubicBezTo>
                    <a:pt x="1" y="1035"/>
                    <a:pt x="1" y="1479"/>
                    <a:pt x="259" y="1738"/>
                  </a:cubicBezTo>
                  <a:lnTo>
                    <a:pt x="296" y="1775"/>
                  </a:lnTo>
                  <a:lnTo>
                    <a:pt x="1405" y="407"/>
                  </a:ln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2"/>
            <p:cNvSpPr/>
            <p:nvPr/>
          </p:nvSpPr>
          <p:spPr>
            <a:xfrm rot="-2760136">
              <a:off x="109496" y="2723654"/>
              <a:ext cx="30101" cy="26210"/>
            </a:xfrm>
            <a:custGeom>
              <a:avLst/>
              <a:gdLst/>
              <a:ahLst/>
              <a:cxnLst/>
              <a:rect l="l" t="t" r="r" b="b"/>
              <a:pathLst>
                <a:path w="1702" h="1482" extrusionOk="0">
                  <a:moveTo>
                    <a:pt x="1183" y="1"/>
                  </a:moveTo>
                  <a:lnTo>
                    <a:pt x="0" y="1332"/>
                  </a:lnTo>
                  <a:lnTo>
                    <a:pt x="111" y="1369"/>
                  </a:lnTo>
                  <a:cubicBezTo>
                    <a:pt x="231" y="1443"/>
                    <a:pt x="374" y="1482"/>
                    <a:pt x="517" y="1482"/>
                  </a:cubicBezTo>
                  <a:cubicBezTo>
                    <a:pt x="729" y="1482"/>
                    <a:pt x="940" y="1397"/>
                    <a:pt x="1073" y="1221"/>
                  </a:cubicBezTo>
                  <a:lnTo>
                    <a:pt x="1701" y="444"/>
                  </a:lnTo>
                  <a:lnTo>
                    <a:pt x="1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2"/>
            <p:cNvSpPr/>
            <p:nvPr/>
          </p:nvSpPr>
          <p:spPr>
            <a:xfrm rot="-2760136">
              <a:off x="52064" y="2541012"/>
              <a:ext cx="106592" cy="102665"/>
            </a:xfrm>
            <a:custGeom>
              <a:avLst/>
              <a:gdLst/>
              <a:ahLst/>
              <a:cxnLst/>
              <a:rect l="l" t="t" r="r" b="b"/>
              <a:pathLst>
                <a:path w="6027" h="5805" extrusionOk="0">
                  <a:moveTo>
                    <a:pt x="5546" y="1"/>
                  </a:moveTo>
                  <a:lnTo>
                    <a:pt x="0" y="5324"/>
                  </a:lnTo>
                  <a:lnTo>
                    <a:pt x="481" y="5805"/>
                  </a:lnTo>
                  <a:lnTo>
                    <a:pt x="6026" y="481"/>
                  </a:lnTo>
                  <a:lnTo>
                    <a:pt x="55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62"/>
          <p:cNvGrpSpPr/>
          <p:nvPr/>
        </p:nvGrpSpPr>
        <p:grpSpPr>
          <a:xfrm>
            <a:off x="8564583" y="4591838"/>
            <a:ext cx="441246" cy="420785"/>
            <a:chOff x="1523350" y="584350"/>
            <a:chExt cx="598950" cy="571175"/>
          </a:xfrm>
        </p:grpSpPr>
        <p:sp>
          <p:nvSpPr>
            <p:cNvPr id="2233" name="Google Shape;2233;p62"/>
            <p:cNvSpPr/>
            <p:nvPr/>
          </p:nvSpPr>
          <p:spPr>
            <a:xfrm>
              <a:off x="1523350" y="584350"/>
              <a:ext cx="598950" cy="571175"/>
            </a:xfrm>
            <a:custGeom>
              <a:avLst/>
              <a:gdLst/>
              <a:ahLst/>
              <a:cxnLst/>
              <a:rect l="l" t="t" r="r" b="b"/>
              <a:pathLst>
                <a:path w="23958" h="22847" extrusionOk="0">
                  <a:moveTo>
                    <a:pt x="11924" y="1"/>
                  </a:moveTo>
                  <a:cubicBezTo>
                    <a:pt x="11563" y="1"/>
                    <a:pt x="11199" y="18"/>
                    <a:pt x="10833" y="52"/>
                  </a:cubicBezTo>
                  <a:cubicBezTo>
                    <a:pt x="4585" y="680"/>
                    <a:pt x="0" y="6263"/>
                    <a:pt x="629" y="12548"/>
                  </a:cubicBezTo>
                  <a:cubicBezTo>
                    <a:pt x="1184" y="18446"/>
                    <a:pt x="6135" y="22847"/>
                    <a:pt x="11936" y="22847"/>
                  </a:cubicBezTo>
                  <a:cubicBezTo>
                    <a:pt x="12317" y="22847"/>
                    <a:pt x="12701" y="22828"/>
                    <a:pt x="13088" y="22789"/>
                  </a:cubicBezTo>
                  <a:cubicBezTo>
                    <a:pt x="19373" y="22160"/>
                    <a:pt x="23957" y="16578"/>
                    <a:pt x="23329" y="10293"/>
                  </a:cubicBezTo>
                  <a:cubicBezTo>
                    <a:pt x="22737" y="4409"/>
                    <a:pt x="17752" y="1"/>
                    <a:pt x="11924"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4" name="Google Shape;2234;p62"/>
            <p:cNvGrpSpPr/>
            <p:nvPr/>
          </p:nvGrpSpPr>
          <p:grpSpPr>
            <a:xfrm>
              <a:off x="1555700" y="627250"/>
              <a:ext cx="534250" cy="485225"/>
              <a:chOff x="1555700" y="627250"/>
              <a:chExt cx="534250" cy="485225"/>
            </a:xfrm>
          </p:grpSpPr>
          <p:sp>
            <p:nvSpPr>
              <p:cNvPr id="2235" name="Google Shape;2235;p62"/>
              <p:cNvSpPr/>
              <p:nvPr/>
            </p:nvSpPr>
            <p:spPr>
              <a:xfrm>
                <a:off x="1555700" y="627250"/>
                <a:ext cx="534250" cy="485225"/>
              </a:xfrm>
              <a:custGeom>
                <a:avLst/>
                <a:gdLst/>
                <a:ahLst/>
                <a:cxnLst/>
                <a:rect l="l" t="t" r="r" b="b"/>
                <a:pathLst>
                  <a:path w="21370" h="19409" extrusionOk="0">
                    <a:moveTo>
                      <a:pt x="10670" y="0"/>
                    </a:moveTo>
                    <a:cubicBezTo>
                      <a:pt x="9932" y="0"/>
                      <a:pt x="9181" y="84"/>
                      <a:pt x="8430" y="258"/>
                    </a:cubicBezTo>
                    <a:cubicBezTo>
                      <a:pt x="3217" y="1478"/>
                      <a:pt x="0" y="6728"/>
                      <a:pt x="1220" y="11941"/>
                    </a:cubicBezTo>
                    <a:cubicBezTo>
                      <a:pt x="2298" y="16408"/>
                      <a:pt x="6279" y="19409"/>
                      <a:pt x="10676" y="19409"/>
                    </a:cubicBezTo>
                    <a:cubicBezTo>
                      <a:pt x="11411" y="19409"/>
                      <a:pt x="12157" y="19325"/>
                      <a:pt x="12903" y="19151"/>
                    </a:cubicBezTo>
                    <a:cubicBezTo>
                      <a:pt x="18116" y="17930"/>
                      <a:pt x="21370" y="12681"/>
                      <a:pt x="20113" y="7468"/>
                    </a:cubicBezTo>
                    <a:cubicBezTo>
                      <a:pt x="19067" y="3001"/>
                      <a:pt x="15090" y="0"/>
                      <a:pt x="10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2"/>
              <p:cNvSpPr/>
              <p:nvPr/>
            </p:nvSpPr>
            <p:spPr>
              <a:xfrm>
                <a:off x="1722075" y="696550"/>
                <a:ext cx="247725" cy="345700"/>
              </a:xfrm>
              <a:custGeom>
                <a:avLst/>
                <a:gdLst/>
                <a:ahLst/>
                <a:cxnLst/>
                <a:rect l="l" t="t" r="r" b="b"/>
                <a:pathLst>
                  <a:path w="9909" h="13828" extrusionOk="0">
                    <a:moveTo>
                      <a:pt x="4437" y="2330"/>
                    </a:moveTo>
                    <a:cubicBezTo>
                      <a:pt x="5989" y="2330"/>
                      <a:pt x="6840" y="3069"/>
                      <a:pt x="6840" y="4363"/>
                    </a:cubicBezTo>
                    <a:cubicBezTo>
                      <a:pt x="6803" y="5805"/>
                      <a:pt x="5768" y="6618"/>
                      <a:pt x="4178" y="6618"/>
                    </a:cubicBezTo>
                    <a:cubicBezTo>
                      <a:pt x="3697" y="6618"/>
                      <a:pt x="3364" y="6618"/>
                      <a:pt x="3143" y="6544"/>
                    </a:cubicBezTo>
                    <a:lnTo>
                      <a:pt x="3143" y="2478"/>
                    </a:lnTo>
                    <a:cubicBezTo>
                      <a:pt x="3364" y="2404"/>
                      <a:pt x="3808" y="2330"/>
                      <a:pt x="4437" y="2330"/>
                    </a:cubicBezTo>
                    <a:close/>
                    <a:moveTo>
                      <a:pt x="4215" y="0"/>
                    </a:moveTo>
                    <a:cubicBezTo>
                      <a:pt x="2329" y="0"/>
                      <a:pt x="961" y="148"/>
                      <a:pt x="0" y="296"/>
                    </a:cubicBezTo>
                    <a:lnTo>
                      <a:pt x="0" y="13828"/>
                    </a:lnTo>
                    <a:lnTo>
                      <a:pt x="3106" y="13828"/>
                    </a:lnTo>
                    <a:lnTo>
                      <a:pt x="3106" y="8947"/>
                    </a:lnTo>
                    <a:cubicBezTo>
                      <a:pt x="3364" y="8984"/>
                      <a:pt x="3734" y="8984"/>
                      <a:pt x="4178" y="8984"/>
                    </a:cubicBezTo>
                    <a:cubicBezTo>
                      <a:pt x="6026" y="8984"/>
                      <a:pt x="7579" y="8504"/>
                      <a:pt x="8651" y="7543"/>
                    </a:cubicBezTo>
                    <a:cubicBezTo>
                      <a:pt x="9465" y="6766"/>
                      <a:pt x="9908" y="5657"/>
                      <a:pt x="9908" y="4252"/>
                    </a:cubicBezTo>
                    <a:cubicBezTo>
                      <a:pt x="9908" y="2958"/>
                      <a:pt x="9280" y="1812"/>
                      <a:pt x="8429" y="1110"/>
                    </a:cubicBezTo>
                    <a:cubicBezTo>
                      <a:pt x="7505" y="370"/>
                      <a:pt x="6137" y="0"/>
                      <a:pt x="4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2152;p62">
            <a:extLst>
              <a:ext uri="{FF2B5EF4-FFF2-40B4-BE49-F238E27FC236}">
                <a16:creationId xmlns:a16="http://schemas.microsoft.com/office/drawing/2014/main" id="{BF17346E-BDC0-3DD6-6074-C2D2C96DB39B}"/>
              </a:ext>
            </a:extLst>
          </p:cNvPr>
          <p:cNvSpPr/>
          <p:nvPr/>
        </p:nvSpPr>
        <p:spPr>
          <a:xfrm>
            <a:off x="2142365" y="2716868"/>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bg1"/>
                </a:solidFill>
                <a:latin typeface="Antonio"/>
              </a:rPr>
              <a:t>05</a:t>
            </a:r>
            <a:endParaRPr sz="2800" b="1" dirty="0">
              <a:solidFill>
                <a:schemeClr val="bg1"/>
              </a:solidFill>
              <a:latin typeface="Antonio"/>
            </a:endParaRPr>
          </a:p>
        </p:txBody>
      </p:sp>
      <p:sp>
        <p:nvSpPr>
          <p:cNvPr id="4" name="Google Shape;2153;p62">
            <a:extLst>
              <a:ext uri="{FF2B5EF4-FFF2-40B4-BE49-F238E27FC236}">
                <a16:creationId xmlns:a16="http://schemas.microsoft.com/office/drawing/2014/main" id="{DD6A7C8F-AD51-2896-647A-248CAAD3447E}"/>
              </a:ext>
            </a:extLst>
          </p:cNvPr>
          <p:cNvSpPr/>
          <p:nvPr/>
        </p:nvSpPr>
        <p:spPr>
          <a:xfrm>
            <a:off x="4203750" y="2716868"/>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bg1"/>
                </a:solidFill>
                <a:latin typeface="Antonio"/>
              </a:rPr>
              <a:t>06</a:t>
            </a:r>
            <a:endParaRPr sz="2800" b="1" dirty="0">
              <a:solidFill>
                <a:schemeClr val="bg1"/>
              </a:solidFill>
              <a:latin typeface="Antonio"/>
            </a:endParaRPr>
          </a:p>
        </p:txBody>
      </p:sp>
      <p:sp>
        <p:nvSpPr>
          <p:cNvPr id="5" name="Google Shape;2153;p62">
            <a:extLst>
              <a:ext uri="{FF2B5EF4-FFF2-40B4-BE49-F238E27FC236}">
                <a16:creationId xmlns:a16="http://schemas.microsoft.com/office/drawing/2014/main" id="{948606CB-97C5-8454-BA39-7804B7B000D0}"/>
              </a:ext>
            </a:extLst>
          </p:cNvPr>
          <p:cNvSpPr/>
          <p:nvPr/>
        </p:nvSpPr>
        <p:spPr>
          <a:xfrm>
            <a:off x="6270835" y="2716868"/>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bg1"/>
                </a:solidFill>
                <a:latin typeface="Antonio"/>
              </a:rPr>
              <a:t>07</a:t>
            </a:r>
            <a:endParaRPr sz="2800" b="1" dirty="0">
              <a:solidFill>
                <a:schemeClr val="bg1"/>
              </a:solidFill>
              <a:latin typeface="Antonio"/>
            </a:endParaRPr>
          </a:p>
        </p:txBody>
      </p:sp>
      <p:sp>
        <p:nvSpPr>
          <p:cNvPr id="6" name="Google Shape;2158;p62">
            <a:extLst>
              <a:ext uri="{FF2B5EF4-FFF2-40B4-BE49-F238E27FC236}">
                <a16:creationId xmlns:a16="http://schemas.microsoft.com/office/drawing/2014/main" id="{A3C64E4F-E20D-83D7-433D-7E94E03FFD02}"/>
              </a:ext>
            </a:extLst>
          </p:cNvPr>
          <p:cNvSpPr txBox="1">
            <a:spLocks/>
          </p:cNvSpPr>
          <p:nvPr/>
        </p:nvSpPr>
        <p:spPr>
          <a:xfrm>
            <a:off x="3713850" y="3604030"/>
            <a:ext cx="1710600" cy="428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Documentation</a:t>
            </a:r>
          </a:p>
        </p:txBody>
      </p:sp>
      <p:sp>
        <p:nvSpPr>
          <p:cNvPr id="8" name="Google Shape;2158;p62">
            <a:extLst>
              <a:ext uri="{FF2B5EF4-FFF2-40B4-BE49-F238E27FC236}">
                <a16:creationId xmlns:a16="http://schemas.microsoft.com/office/drawing/2014/main" id="{059BAF12-C0FA-B7A7-363F-FC7A331AEE96}"/>
              </a:ext>
            </a:extLst>
          </p:cNvPr>
          <p:cNvSpPr txBox="1">
            <a:spLocks/>
          </p:cNvSpPr>
          <p:nvPr/>
        </p:nvSpPr>
        <p:spPr>
          <a:xfrm>
            <a:off x="5780935" y="3604031"/>
            <a:ext cx="1710600" cy="428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System Logo</a:t>
            </a:r>
          </a:p>
        </p:txBody>
      </p:sp>
      <p:sp>
        <p:nvSpPr>
          <p:cNvPr id="11" name="Google Shape;2158;p62">
            <a:extLst>
              <a:ext uri="{FF2B5EF4-FFF2-40B4-BE49-F238E27FC236}">
                <a16:creationId xmlns:a16="http://schemas.microsoft.com/office/drawing/2014/main" id="{89902FEE-8D2C-A7EF-7CF9-5393C3DFE606}"/>
              </a:ext>
            </a:extLst>
          </p:cNvPr>
          <p:cNvSpPr txBox="1">
            <a:spLocks/>
          </p:cNvSpPr>
          <p:nvPr/>
        </p:nvSpPr>
        <p:spPr>
          <a:xfrm>
            <a:off x="753151" y="2036334"/>
            <a:ext cx="1710600" cy="428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Flowchart</a:t>
            </a:r>
          </a:p>
        </p:txBody>
      </p:sp>
      <p:sp>
        <p:nvSpPr>
          <p:cNvPr id="12" name="Google Shape;2162;p62">
            <a:extLst>
              <a:ext uri="{FF2B5EF4-FFF2-40B4-BE49-F238E27FC236}">
                <a16:creationId xmlns:a16="http://schemas.microsoft.com/office/drawing/2014/main" id="{82F82EC1-FD56-3CD9-A20C-903C864B99ED}"/>
              </a:ext>
            </a:extLst>
          </p:cNvPr>
          <p:cNvSpPr txBox="1">
            <a:spLocks/>
          </p:cNvSpPr>
          <p:nvPr/>
        </p:nvSpPr>
        <p:spPr>
          <a:xfrm>
            <a:off x="2713268" y="1929638"/>
            <a:ext cx="1710600" cy="642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Initial System Code in Python Format</a:t>
            </a:r>
          </a:p>
        </p:txBody>
      </p:sp>
    </p:spTree>
    <p:extLst>
      <p:ext uri="{BB962C8B-B14F-4D97-AF65-F5344CB8AC3E}">
        <p14:creationId xmlns:p14="http://schemas.microsoft.com/office/powerpoint/2010/main" val="315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3"/>
        <p:cNvGrpSpPr/>
        <p:nvPr/>
      </p:nvGrpSpPr>
      <p:grpSpPr>
        <a:xfrm>
          <a:off x="0" y="0"/>
          <a:ext cx="0" cy="0"/>
          <a:chOff x="0" y="0"/>
          <a:chExt cx="0" cy="0"/>
        </a:xfrm>
      </p:grpSpPr>
      <p:sp>
        <p:nvSpPr>
          <p:cNvPr id="3484" name="Google Shape;3484;p76"/>
          <p:cNvSpPr txBox="1">
            <a:spLocks noGrp="1"/>
          </p:cNvSpPr>
          <p:nvPr>
            <p:ph type="title"/>
          </p:nvPr>
        </p:nvSpPr>
        <p:spPr>
          <a:xfrm>
            <a:off x="720000" y="53842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EXTERNAL </a:t>
            </a:r>
            <a:r>
              <a:rPr lang="en" dirty="0">
                <a:solidFill>
                  <a:schemeClr val="dk2"/>
                </a:solidFill>
              </a:rPr>
              <a:t>DELIVERABLES</a:t>
            </a:r>
            <a:endParaRPr dirty="0">
              <a:solidFill>
                <a:schemeClr val="dk2"/>
              </a:solidFill>
            </a:endParaRPr>
          </a:p>
        </p:txBody>
      </p:sp>
      <p:grpSp>
        <p:nvGrpSpPr>
          <p:cNvPr id="3500" name="Google Shape;3500;p76"/>
          <p:cNvGrpSpPr/>
          <p:nvPr/>
        </p:nvGrpSpPr>
        <p:grpSpPr>
          <a:xfrm>
            <a:off x="7950820" y="350704"/>
            <a:ext cx="473174" cy="370974"/>
            <a:chOff x="6799884" y="4485050"/>
            <a:chExt cx="924891" cy="725125"/>
          </a:xfrm>
        </p:grpSpPr>
        <p:cxnSp>
          <p:nvCxnSpPr>
            <p:cNvPr id="3501" name="Google Shape;3501;p76"/>
            <p:cNvCxnSpPr/>
            <p:nvPr/>
          </p:nvCxnSpPr>
          <p:spPr>
            <a:xfrm>
              <a:off x="6799884" y="4857746"/>
              <a:ext cx="877200" cy="0"/>
            </a:xfrm>
            <a:prstGeom prst="straightConnector1">
              <a:avLst/>
            </a:prstGeom>
            <a:noFill/>
            <a:ln w="38100" cap="flat" cmpd="sng">
              <a:solidFill>
                <a:schemeClr val="dk1"/>
              </a:solidFill>
              <a:prstDash val="solid"/>
              <a:round/>
              <a:headEnd type="none" w="med" len="med"/>
              <a:tailEnd type="none" w="med" len="med"/>
            </a:ln>
          </p:spPr>
        </p:cxnSp>
        <p:sp>
          <p:nvSpPr>
            <p:cNvPr id="3502" name="Google Shape;3502;p76"/>
            <p:cNvSpPr/>
            <p:nvPr/>
          </p:nvSpPr>
          <p:spPr>
            <a:xfrm>
              <a:off x="7353300" y="4485050"/>
              <a:ext cx="371475" cy="725125"/>
            </a:xfrm>
            <a:custGeom>
              <a:avLst/>
              <a:gdLst/>
              <a:ahLst/>
              <a:cxnLst/>
              <a:rect l="l" t="t" r="r" b="b"/>
              <a:pathLst>
                <a:path w="14859" h="29005" extrusionOk="0">
                  <a:moveTo>
                    <a:pt x="0" y="0"/>
                  </a:moveTo>
                  <a:lnTo>
                    <a:pt x="14859" y="14859"/>
                  </a:lnTo>
                  <a:lnTo>
                    <a:pt x="762" y="29005"/>
                  </a:lnTo>
                </a:path>
              </a:pathLst>
            </a:custGeom>
            <a:noFill/>
            <a:ln w="38100" cap="flat" cmpd="sng">
              <a:solidFill>
                <a:schemeClr val="dk1"/>
              </a:solidFill>
              <a:prstDash val="solid"/>
              <a:round/>
              <a:headEnd type="none" w="med" len="med"/>
              <a:tailEnd type="none" w="med" len="med"/>
            </a:ln>
          </p:spPr>
        </p:sp>
      </p:grpSp>
      <p:sp>
        <p:nvSpPr>
          <p:cNvPr id="2" name="Google Shape;3489;p76">
            <a:extLst>
              <a:ext uri="{FF2B5EF4-FFF2-40B4-BE49-F238E27FC236}">
                <a16:creationId xmlns:a16="http://schemas.microsoft.com/office/drawing/2014/main" id="{330ECC56-E607-BE87-895F-B47F3D3B924D}"/>
              </a:ext>
            </a:extLst>
          </p:cNvPr>
          <p:cNvSpPr/>
          <p:nvPr/>
        </p:nvSpPr>
        <p:spPr>
          <a:xfrm>
            <a:off x="4036987" y="2380440"/>
            <a:ext cx="1719236" cy="104330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dirty="0">
              <a:solidFill>
                <a:schemeClr val="dk1"/>
              </a:solidFill>
              <a:latin typeface="Barlow"/>
              <a:ea typeface="Barlow"/>
              <a:cs typeface="Barlow"/>
              <a:sym typeface="Barlow"/>
            </a:endParaRPr>
          </a:p>
        </p:txBody>
      </p:sp>
      <p:sp>
        <p:nvSpPr>
          <p:cNvPr id="3" name="Google Shape;3495;p76">
            <a:extLst>
              <a:ext uri="{FF2B5EF4-FFF2-40B4-BE49-F238E27FC236}">
                <a16:creationId xmlns:a16="http://schemas.microsoft.com/office/drawing/2014/main" id="{B4F114AF-4945-8B0B-EE24-A870D8FA23C6}"/>
              </a:ext>
            </a:extLst>
          </p:cNvPr>
          <p:cNvSpPr/>
          <p:nvPr/>
        </p:nvSpPr>
        <p:spPr>
          <a:xfrm>
            <a:off x="3349986" y="2380440"/>
            <a:ext cx="687000" cy="104330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lvl="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3</a:t>
            </a:r>
            <a:endParaRPr sz="2500" b="1" dirty="0">
              <a:solidFill>
                <a:schemeClr val="lt1"/>
              </a:solidFill>
              <a:latin typeface="Antonio"/>
              <a:ea typeface="Antonio"/>
              <a:cs typeface="Antonio"/>
              <a:sym typeface="Antonio"/>
            </a:endParaRPr>
          </a:p>
        </p:txBody>
      </p:sp>
      <p:sp>
        <p:nvSpPr>
          <p:cNvPr id="4" name="Google Shape;2158;p62">
            <a:extLst>
              <a:ext uri="{FF2B5EF4-FFF2-40B4-BE49-F238E27FC236}">
                <a16:creationId xmlns:a16="http://schemas.microsoft.com/office/drawing/2014/main" id="{A65D5F2E-CB78-854A-0384-2D7E442609D4}"/>
              </a:ext>
            </a:extLst>
          </p:cNvPr>
          <p:cNvSpPr txBox="1">
            <a:spLocks/>
          </p:cNvSpPr>
          <p:nvPr/>
        </p:nvSpPr>
        <p:spPr>
          <a:xfrm>
            <a:off x="1329292" y="1658417"/>
            <a:ext cx="1754322" cy="428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Logging In</a:t>
            </a:r>
          </a:p>
        </p:txBody>
      </p:sp>
      <p:sp>
        <p:nvSpPr>
          <p:cNvPr id="6" name="Google Shape;2158;p62">
            <a:extLst>
              <a:ext uri="{FF2B5EF4-FFF2-40B4-BE49-F238E27FC236}">
                <a16:creationId xmlns:a16="http://schemas.microsoft.com/office/drawing/2014/main" id="{B03D175B-8A7B-41E3-815D-34E647B04167}"/>
              </a:ext>
            </a:extLst>
          </p:cNvPr>
          <p:cNvSpPr txBox="1">
            <a:spLocks/>
          </p:cNvSpPr>
          <p:nvPr/>
        </p:nvSpPr>
        <p:spPr>
          <a:xfrm>
            <a:off x="4067277" y="2380440"/>
            <a:ext cx="1754322" cy="9248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Do Transaction</a:t>
            </a:r>
          </a:p>
          <a:p>
            <a:pPr marL="0" indent="0"/>
            <a:endParaRPr lang="en-US" dirty="0"/>
          </a:p>
          <a:p>
            <a:pPr marL="285750" indent="-285750" algn="l">
              <a:buFont typeface="Arial" panose="020B0604020202020204" pitchFamily="34" charset="0"/>
              <a:buChar char="•"/>
            </a:pPr>
            <a:r>
              <a:rPr lang="en-US" dirty="0"/>
              <a:t>Park</a:t>
            </a:r>
          </a:p>
          <a:p>
            <a:pPr marL="285750" indent="-285750" algn="l">
              <a:buFont typeface="Arial" panose="020B0604020202020204" pitchFamily="34" charset="0"/>
              <a:buChar char="•"/>
            </a:pPr>
            <a:r>
              <a:rPr lang="en-US" dirty="0"/>
              <a:t>Unpark</a:t>
            </a:r>
          </a:p>
        </p:txBody>
      </p:sp>
      <p:sp>
        <p:nvSpPr>
          <p:cNvPr id="7" name="Google Shape;2158;p62">
            <a:extLst>
              <a:ext uri="{FF2B5EF4-FFF2-40B4-BE49-F238E27FC236}">
                <a16:creationId xmlns:a16="http://schemas.microsoft.com/office/drawing/2014/main" id="{ED4B6D8C-C4B0-961C-0942-ABF8B2C2CE65}"/>
              </a:ext>
            </a:extLst>
          </p:cNvPr>
          <p:cNvSpPr txBox="1">
            <a:spLocks/>
          </p:cNvSpPr>
          <p:nvPr/>
        </p:nvSpPr>
        <p:spPr>
          <a:xfrm>
            <a:off x="6707079" y="1531421"/>
            <a:ext cx="1754322" cy="428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Display Parking Lot and Status</a:t>
            </a:r>
          </a:p>
        </p:txBody>
      </p:sp>
      <p:sp>
        <p:nvSpPr>
          <p:cNvPr id="8" name="Google Shape;2158;p62">
            <a:extLst>
              <a:ext uri="{FF2B5EF4-FFF2-40B4-BE49-F238E27FC236}">
                <a16:creationId xmlns:a16="http://schemas.microsoft.com/office/drawing/2014/main" id="{E324369D-05C9-C08A-E0DC-E52467C12EC0}"/>
              </a:ext>
            </a:extLst>
          </p:cNvPr>
          <p:cNvSpPr txBox="1">
            <a:spLocks/>
          </p:cNvSpPr>
          <p:nvPr/>
        </p:nvSpPr>
        <p:spPr>
          <a:xfrm>
            <a:off x="6567643" y="3820266"/>
            <a:ext cx="1754322" cy="428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Logging Out</a:t>
            </a:r>
          </a:p>
        </p:txBody>
      </p:sp>
      <p:grpSp>
        <p:nvGrpSpPr>
          <p:cNvPr id="3609" name="Google Shape;849;p47">
            <a:extLst>
              <a:ext uri="{FF2B5EF4-FFF2-40B4-BE49-F238E27FC236}">
                <a16:creationId xmlns:a16="http://schemas.microsoft.com/office/drawing/2014/main" id="{04D2B57E-C972-ED66-7DD1-4EC8F92E393D}"/>
              </a:ext>
            </a:extLst>
          </p:cNvPr>
          <p:cNvGrpSpPr/>
          <p:nvPr/>
        </p:nvGrpSpPr>
        <p:grpSpPr>
          <a:xfrm rot="16200000">
            <a:off x="787411" y="52965"/>
            <a:ext cx="529624" cy="896083"/>
            <a:chOff x="4495050" y="5696175"/>
            <a:chExt cx="1966617" cy="3181720"/>
          </a:xfrm>
        </p:grpSpPr>
        <p:sp>
          <p:nvSpPr>
            <p:cNvPr id="3610" name="Google Shape;850;p47">
              <a:extLst>
                <a:ext uri="{FF2B5EF4-FFF2-40B4-BE49-F238E27FC236}">
                  <a16:creationId xmlns:a16="http://schemas.microsoft.com/office/drawing/2014/main" id="{E9827ECE-8057-3A0B-5F2F-7F27C921A07C}"/>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851;p47">
              <a:extLst>
                <a:ext uri="{FF2B5EF4-FFF2-40B4-BE49-F238E27FC236}">
                  <a16:creationId xmlns:a16="http://schemas.microsoft.com/office/drawing/2014/main" id="{0BBF1B2B-0139-A73D-C331-39858CFF6929}"/>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852;p47">
              <a:extLst>
                <a:ext uri="{FF2B5EF4-FFF2-40B4-BE49-F238E27FC236}">
                  <a16:creationId xmlns:a16="http://schemas.microsoft.com/office/drawing/2014/main" id="{60CE5BF4-D3F4-90A9-98E2-C745525B853C}"/>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853;p47">
              <a:extLst>
                <a:ext uri="{FF2B5EF4-FFF2-40B4-BE49-F238E27FC236}">
                  <a16:creationId xmlns:a16="http://schemas.microsoft.com/office/drawing/2014/main" id="{6767AB4F-A5EA-7D26-918F-F15A7CF9F6D6}"/>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854;p47">
              <a:extLst>
                <a:ext uri="{FF2B5EF4-FFF2-40B4-BE49-F238E27FC236}">
                  <a16:creationId xmlns:a16="http://schemas.microsoft.com/office/drawing/2014/main" id="{540F5316-72BE-8332-E088-00A361ADD974}"/>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855;p47">
              <a:extLst>
                <a:ext uri="{FF2B5EF4-FFF2-40B4-BE49-F238E27FC236}">
                  <a16:creationId xmlns:a16="http://schemas.microsoft.com/office/drawing/2014/main" id="{338D46D3-E642-649D-C90A-B7A0D9627295}"/>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856;p47">
              <a:extLst>
                <a:ext uri="{FF2B5EF4-FFF2-40B4-BE49-F238E27FC236}">
                  <a16:creationId xmlns:a16="http://schemas.microsoft.com/office/drawing/2014/main" id="{0D6A6242-E137-31B0-AB3B-1CCEEE35C8FC}"/>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857;p47">
              <a:extLst>
                <a:ext uri="{FF2B5EF4-FFF2-40B4-BE49-F238E27FC236}">
                  <a16:creationId xmlns:a16="http://schemas.microsoft.com/office/drawing/2014/main" id="{51ACB367-6E98-BD62-FFF4-3B1DDAA56EF9}"/>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858;p47">
              <a:extLst>
                <a:ext uri="{FF2B5EF4-FFF2-40B4-BE49-F238E27FC236}">
                  <a16:creationId xmlns:a16="http://schemas.microsoft.com/office/drawing/2014/main" id="{1BA61F7E-FC27-2801-DFFC-5E13B2D0B069}"/>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859;p47">
              <a:extLst>
                <a:ext uri="{FF2B5EF4-FFF2-40B4-BE49-F238E27FC236}">
                  <a16:creationId xmlns:a16="http://schemas.microsoft.com/office/drawing/2014/main" id="{4BBA9801-B5B3-4EB4-A7A0-40BB6DFBD75D}"/>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860;p47">
              <a:extLst>
                <a:ext uri="{FF2B5EF4-FFF2-40B4-BE49-F238E27FC236}">
                  <a16:creationId xmlns:a16="http://schemas.microsoft.com/office/drawing/2014/main" id="{1743F459-1142-80DC-6AC2-686AAE2BF3E4}"/>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861;p47">
              <a:extLst>
                <a:ext uri="{FF2B5EF4-FFF2-40B4-BE49-F238E27FC236}">
                  <a16:creationId xmlns:a16="http://schemas.microsoft.com/office/drawing/2014/main" id="{EAB527B2-7411-E746-E2A5-60DE551BF843}"/>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862;p47">
              <a:extLst>
                <a:ext uri="{FF2B5EF4-FFF2-40B4-BE49-F238E27FC236}">
                  <a16:creationId xmlns:a16="http://schemas.microsoft.com/office/drawing/2014/main" id="{2FC20704-F150-F2FE-5A7A-4563483E1A5A}"/>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863;p47">
              <a:extLst>
                <a:ext uri="{FF2B5EF4-FFF2-40B4-BE49-F238E27FC236}">
                  <a16:creationId xmlns:a16="http://schemas.microsoft.com/office/drawing/2014/main" id="{8F4FD4B6-BB07-2789-24B5-8DAD4C329BCF}"/>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864;p47">
              <a:extLst>
                <a:ext uri="{FF2B5EF4-FFF2-40B4-BE49-F238E27FC236}">
                  <a16:creationId xmlns:a16="http://schemas.microsoft.com/office/drawing/2014/main" id="{A46FD90E-79A4-EC80-5490-640E09E2078E}"/>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865;p47">
              <a:extLst>
                <a:ext uri="{FF2B5EF4-FFF2-40B4-BE49-F238E27FC236}">
                  <a16:creationId xmlns:a16="http://schemas.microsoft.com/office/drawing/2014/main" id="{FBE4E808-9198-1317-0DB7-CFD849136A9C}"/>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866;p47">
              <a:extLst>
                <a:ext uri="{FF2B5EF4-FFF2-40B4-BE49-F238E27FC236}">
                  <a16:creationId xmlns:a16="http://schemas.microsoft.com/office/drawing/2014/main" id="{1D84EF13-D868-8B51-13FD-17322384AF8C}"/>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867;p47">
              <a:extLst>
                <a:ext uri="{FF2B5EF4-FFF2-40B4-BE49-F238E27FC236}">
                  <a16:creationId xmlns:a16="http://schemas.microsoft.com/office/drawing/2014/main" id="{9DD53932-4F1F-F8D4-56F9-A7E04BEE230A}"/>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868;p47">
              <a:extLst>
                <a:ext uri="{FF2B5EF4-FFF2-40B4-BE49-F238E27FC236}">
                  <a16:creationId xmlns:a16="http://schemas.microsoft.com/office/drawing/2014/main" id="{E17DEE3A-A645-2760-27DC-AB7BF3934BD6}"/>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869;p47">
              <a:extLst>
                <a:ext uri="{FF2B5EF4-FFF2-40B4-BE49-F238E27FC236}">
                  <a16:creationId xmlns:a16="http://schemas.microsoft.com/office/drawing/2014/main" id="{0A671D43-ECA3-D3AE-9FFA-B2CD1F026F5F}"/>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870;p47">
              <a:extLst>
                <a:ext uri="{FF2B5EF4-FFF2-40B4-BE49-F238E27FC236}">
                  <a16:creationId xmlns:a16="http://schemas.microsoft.com/office/drawing/2014/main" id="{02EA9506-2CF0-336E-69A6-5A111E454E2D}"/>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871;p47">
              <a:extLst>
                <a:ext uri="{FF2B5EF4-FFF2-40B4-BE49-F238E27FC236}">
                  <a16:creationId xmlns:a16="http://schemas.microsoft.com/office/drawing/2014/main" id="{B0D41BB9-09CE-5EC5-6695-1379FAFB36CD}"/>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872;p47">
              <a:extLst>
                <a:ext uri="{FF2B5EF4-FFF2-40B4-BE49-F238E27FC236}">
                  <a16:creationId xmlns:a16="http://schemas.microsoft.com/office/drawing/2014/main" id="{00D537A1-F118-F98F-B36B-D8988F29FD47}"/>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873;p47">
              <a:extLst>
                <a:ext uri="{FF2B5EF4-FFF2-40B4-BE49-F238E27FC236}">
                  <a16:creationId xmlns:a16="http://schemas.microsoft.com/office/drawing/2014/main" id="{11AAEB87-2A38-67F5-84BC-816BE5B89C72}"/>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874;p47">
              <a:extLst>
                <a:ext uri="{FF2B5EF4-FFF2-40B4-BE49-F238E27FC236}">
                  <a16:creationId xmlns:a16="http://schemas.microsoft.com/office/drawing/2014/main" id="{333D2AF3-D5B6-3D48-3671-A5C343648EBA}"/>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875;p47">
              <a:extLst>
                <a:ext uri="{FF2B5EF4-FFF2-40B4-BE49-F238E27FC236}">
                  <a16:creationId xmlns:a16="http://schemas.microsoft.com/office/drawing/2014/main" id="{A663CF25-1855-ED8F-CA93-CCD829CFAC6B}"/>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876;p47">
              <a:extLst>
                <a:ext uri="{FF2B5EF4-FFF2-40B4-BE49-F238E27FC236}">
                  <a16:creationId xmlns:a16="http://schemas.microsoft.com/office/drawing/2014/main" id="{180EE370-F0B7-19D1-FDB9-919E59DE1655}"/>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877;p47">
              <a:extLst>
                <a:ext uri="{FF2B5EF4-FFF2-40B4-BE49-F238E27FC236}">
                  <a16:creationId xmlns:a16="http://schemas.microsoft.com/office/drawing/2014/main" id="{EBD0921C-007D-B4A9-1656-BF7AFD448F78}"/>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878;p47">
              <a:extLst>
                <a:ext uri="{FF2B5EF4-FFF2-40B4-BE49-F238E27FC236}">
                  <a16:creationId xmlns:a16="http://schemas.microsoft.com/office/drawing/2014/main" id="{403FEB99-6D29-BC89-2A8F-C1475C691CB0}"/>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879;p47">
              <a:extLst>
                <a:ext uri="{FF2B5EF4-FFF2-40B4-BE49-F238E27FC236}">
                  <a16:creationId xmlns:a16="http://schemas.microsoft.com/office/drawing/2014/main" id="{37148CF9-3492-7B13-E732-5B76A383DD9C}"/>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880;p47">
              <a:extLst>
                <a:ext uri="{FF2B5EF4-FFF2-40B4-BE49-F238E27FC236}">
                  <a16:creationId xmlns:a16="http://schemas.microsoft.com/office/drawing/2014/main" id="{CF1660EA-A4A1-3E19-9947-B1B3BEFD5E37}"/>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881;p47">
              <a:extLst>
                <a:ext uri="{FF2B5EF4-FFF2-40B4-BE49-F238E27FC236}">
                  <a16:creationId xmlns:a16="http://schemas.microsoft.com/office/drawing/2014/main" id="{7E76C511-ACB8-A90D-FCB7-AAEB71E2AA6D}"/>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882;p47">
              <a:extLst>
                <a:ext uri="{FF2B5EF4-FFF2-40B4-BE49-F238E27FC236}">
                  <a16:creationId xmlns:a16="http://schemas.microsoft.com/office/drawing/2014/main" id="{6968CA87-67DB-EEEE-9469-404200F27931}"/>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883;p47">
              <a:extLst>
                <a:ext uri="{FF2B5EF4-FFF2-40B4-BE49-F238E27FC236}">
                  <a16:creationId xmlns:a16="http://schemas.microsoft.com/office/drawing/2014/main" id="{32524611-6BB4-0702-4A37-C019EE499C53}"/>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884;p47">
              <a:extLst>
                <a:ext uri="{FF2B5EF4-FFF2-40B4-BE49-F238E27FC236}">
                  <a16:creationId xmlns:a16="http://schemas.microsoft.com/office/drawing/2014/main" id="{BFDCDAB9-6548-A636-E0D2-A21D2154D135}"/>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885;p47">
              <a:extLst>
                <a:ext uri="{FF2B5EF4-FFF2-40B4-BE49-F238E27FC236}">
                  <a16:creationId xmlns:a16="http://schemas.microsoft.com/office/drawing/2014/main" id="{CCD574DB-3F77-988E-D0A2-A018120C60A9}"/>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886;p47">
              <a:extLst>
                <a:ext uri="{FF2B5EF4-FFF2-40B4-BE49-F238E27FC236}">
                  <a16:creationId xmlns:a16="http://schemas.microsoft.com/office/drawing/2014/main" id="{3EC3FD1F-231C-4105-154A-A9F9732932D2}"/>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887;p47">
              <a:extLst>
                <a:ext uri="{FF2B5EF4-FFF2-40B4-BE49-F238E27FC236}">
                  <a16:creationId xmlns:a16="http://schemas.microsoft.com/office/drawing/2014/main" id="{BB052ED1-0681-6815-C613-89519036FABB}"/>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888;p47">
              <a:extLst>
                <a:ext uri="{FF2B5EF4-FFF2-40B4-BE49-F238E27FC236}">
                  <a16:creationId xmlns:a16="http://schemas.microsoft.com/office/drawing/2014/main" id="{E6027002-59B4-9DFF-21AB-5293D30C2616}"/>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889;p47">
              <a:extLst>
                <a:ext uri="{FF2B5EF4-FFF2-40B4-BE49-F238E27FC236}">
                  <a16:creationId xmlns:a16="http://schemas.microsoft.com/office/drawing/2014/main" id="{2E334326-ACD5-CF0C-C1DC-331B26084D08}"/>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890;p47">
              <a:extLst>
                <a:ext uri="{FF2B5EF4-FFF2-40B4-BE49-F238E27FC236}">
                  <a16:creationId xmlns:a16="http://schemas.microsoft.com/office/drawing/2014/main" id="{43A8AAE7-666A-1BE5-F331-B3D38B5604A4}"/>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891;p47">
              <a:extLst>
                <a:ext uri="{FF2B5EF4-FFF2-40B4-BE49-F238E27FC236}">
                  <a16:creationId xmlns:a16="http://schemas.microsoft.com/office/drawing/2014/main" id="{9496AFAB-5716-BB9A-D756-A73436EC78FA}"/>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892;p47">
              <a:extLst>
                <a:ext uri="{FF2B5EF4-FFF2-40B4-BE49-F238E27FC236}">
                  <a16:creationId xmlns:a16="http://schemas.microsoft.com/office/drawing/2014/main" id="{0CD8B07C-759B-9CF9-0C00-E5E568B8CD9F}"/>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893;p47">
              <a:extLst>
                <a:ext uri="{FF2B5EF4-FFF2-40B4-BE49-F238E27FC236}">
                  <a16:creationId xmlns:a16="http://schemas.microsoft.com/office/drawing/2014/main" id="{B2BE3657-2F2E-9D23-8DB5-917B4B9A7451}"/>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894;p47">
              <a:extLst>
                <a:ext uri="{FF2B5EF4-FFF2-40B4-BE49-F238E27FC236}">
                  <a16:creationId xmlns:a16="http://schemas.microsoft.com/office/drawing/2014/main" id="{BA3FE62B-7115-FEE0-8DB0-FAB9E082F989}"/>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895;p47">
              <a:extLst>
                <a:ext uri="{FF2B5EF4-FFF2-40B4-BE49-F238E27FC236}">
                  <a16:creationId xmlns:a16="http://schemas.microsoft.com/office/drawing/2014/main" id="{E7C4DC8F-6EEB-DCEF-3CD8-FA323CE512F8}"/>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896;p47">
              <a:extLst>
                <a:ext uri="{FF2B5EF4-FFF2-40B4-BE49-F238E27FC236}">
                  <a16:creationId xmlns:a16="http://schemas.microsoft.com/office/drawing/2014/main" id="{C24AADE2-9CB9-64CB-C827-38C9F315ABB5}"/>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897;p47">
              <a:extLst>
                <a:ext uri="{FF2B5EF4-FFF2-40B4-BE49-F238E27FC236}">
                  <a16:creationId xmlns:a16="http://schemas.microsoft.com/office/drawing/2014/main" id="{1914706F-AE70-6563-0DC8-3FE8F8030F46}"/>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898;p47">
              <a:extLst>
                <a:ext uri="{FF2B5EF4-FFF2-40B4-BE49-F238E27FC236}">
                  <a16:creationId xmlns:a16="http://schemas.microsoft.com/office/drawing/2014/main" id="{EF3D22CE-C3A3-2A1A-C55C-5265C9B7C7D1}"/>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899;p47">
              <a:extLst>
                <a:ext uri="{FF2B5EF4-FFF2-40B4-BE49-F238E27FC236}">
                  <a16:creationId xmlns:a16="http://schemas.microsoft.com/office/drawing/2014/main" id="{A6915A04-5F6A-913E-4FA9-1F2A37FCD5DD}"/>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900;p47">
              <a:extLst>
                <a:ext uri="{FF2B5EF4-FFF2-40B4-BE49-F238E27FC236}">
                  <a16:creationId xmlns:a16="http://schemas.microsoft.com/office/drawing/2014/main" id="{E5E06FA7-FE6D-1557-DB54-AF0F2E5403D7}"/>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901;p47">
              <a:extLst>
                <a:ext uri="{FF2B5EF4-FFF2-40B4-BE49-F238E27FC236}">
                  <a16:creationId xmlns:a16="http://schemas.microsoft.com/office/drawing/2014/main" id="{EAC5F7C7-C4AF-A276-5CF8-9A0669D8ACC5}"/>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902;p47">
              <a:extLst>
                <a:ext uri="{FF2B5EF4-FFF2-40B4-BE49-F238E27FC236}">
                  <a16:creationId xmlns:a16="http://schemas.microsoft.com/office/drawing/2014/main" id="{543C9A9B-A402-370B-ECA1-8F41D4D8B179}"/>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903;p47">
              <a:extLst>
                <a:ext uri="{FF2B5EF4-FFF2-40B4-BE49-F238E27FC236}">
                  <a16:creationId xmlns:a16="http://schemas.microsoft.com/office/drawing/2014/main" id="{832D27E5-4685-4536-B4BB-37701EE03A63}"/>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904;p47">
              <a:extLst>
                <a:ext uri="{FF2B5EF4-FFF2-40B4-BE49-F238E27FC236}">
                  <a16:creationId xmlns:a16="http://schemas.microsoft.com/office/drawing/2014/main" id="{3447F6C5-D0F0-68A2-51C1-21B962650E45}"/>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905;p47">
              <a:extLst>
                <a:ext uri="{FF2B5EF4-FFF2-40B4-BE49-F238E27FC236}">
                  <a16:creationId xmlns:a16="http://schemas.microsoft.com/office/drawing/2014/main" id="{71953686-E73F-BC55-5791-438ADAA518F2}"/>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906;p47">
              <a:extLst>
                <a:ext uri="{FF2B5EF4-FFF2-40B4-BE49-F238E27FC236}">
                  <a16:creationId xmlns:a16="http://schemas.microsoft.com/office/drawing/2014/main" id="{7666EE18-EB27-F77B-5C28-D91828267B5F}"/>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907;p47">
              <a:extLst>
                <a:ext uri="{FF2B5EF4-FFF2-40B4-BE49-F238E27FC236}">
                  <a16:creationId xmlns:a16="http://schemas.microsoft.com/office/drawing/2014/main" id="{265C73A5-4F51-2A84-6362-4D97308472CE}"/>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908;p47">
              <a:extLst>
                <a:ext uri="{FF2B5EF4-FFF2-40B4-BE49-F238E27FC236}">
                  <a16:creationId xmlns:a16="http://schemas.microsoft.com/office/drawing/2014/main" id="{05F09110-F161-91AD-F4AD-D2C2B4349301}"/>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909;p47">
              <a:extLst>
                <a:ext uri="{FF2B5EF4-FFF2-40B4-BE49-F238E27FC236}">
                  <a16:creationId xmlns:a16="http://schemas.microsoft.com/office/drawing/2014/main" id="{30E2FB06-C51D-13F5-E724-E9DAA4AD160E}"/>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489;p76">
            <a:extLst>
              <a:ext uri="{FF2B5EF4-FFF2-40B4-BE49-F238E27FC236}">
                <a16:creationId xmlns:a16="http://schemas.microsoft.com/office/drawing/2014/main" id="{916B95E0-CEB1-A684-901E-C0117DE611FB}"/>
              </a:ext>
            </a:extLst>
          </p:cNvPr>
          <p:cNvSpPr/>
          <p:nvPr/>
        </p:nvSpPr>
        <p:spPr>
          <a:xfrm>
            <a:off x="1369599" y="3489634"/>
            <a:ext cx="1719236" cy="104330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dirty="0">
              <a:solidFill>
                <a:schemeClr val="dk1"/>
              </a:solidFill>
              <a:latin typeface="Barlow"/>
              <a:ea typeface="Barlow"/>
              <a:cs typeface="Barlow"/>
              <a:sym typeface="Barlow"/>
            </a:endParaRPr>
          </a:p>
        </p:txBody>
      </p:sp>
      <p:sp>
        <p:nvSpPr>
          <p:cNvPr id="10" name="Google Shape;3495;p76">
            <a:extLst>
              <a:ext uri="{FF2B5EF4-FFF2-40B4-BE49-F238E27FC236}">
                <a16:creationId xmlns:a16="http://schemas.microsoft.com/office/drawing/2014/main" id="{36898E49-A13D-4656-8BD2-3692F6C6E858}"/>
              </a:ext>
            </a:extLst>
          </p:cNvPr>
          <p:cNvSpPr/>
          <p:nvPr/>
        </p:nvSpPr>
        <p:spPr>
          <a:xfrm>
            <a:off x="682598" y="3489634"/>
            <a:ext cx="687000" cy="104330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lvl="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4</a:t>
            </a:r>
            <a:endParaRPr sz="2500" b="1" dirty="0">
              <a:solidFill>
                <a:schemeClr val="lt1"/>
              </a:solidFill>
              <a:latin typeface="Antonio"/>
              <a:ea typeface="Antonio"/>
              <a:cs typeface="Antonio"/>
              <a:sym typeface="Antonio"/>
            </a:endParaRPr>
          </a:p>
        </p:txBody>
      </p:sp>
      <p:sp>
        <p:nvSpPr>
          <p:cNvPr id="11" name="Google Shape;2158;p62">
            <a:extLst>
              <a:ext uri="{FF2B5EF4-FFF2-40B4-BE49-F238E27FC236}">
                <a16:creationId xmlns:a16="http://schemas.microsoft.com/office/drawing/2014/main" id="{5A00A650-D7B0-EE63-A845-229B8A3961B3}"/>
              </a:ext>
            </a:extLst>
          </p:cNvPr>
          <p:cNvSpPr txBox="1">
            <a:spLocks/>
          </p:cNvSpPr>
          <p:nvPr/>
        </p:nvSpPr>
        <p:spPr>
          <a:xfrm>
            <a:off x="1357633" y="3489634"/>
            <a:ext cx="1754322" cy="10899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View Logs</a:t>
            </a:r>
          </a:p>
          <a:p>
            <a:pPr marL="0" indent="0"/>
            <a:endParaRPr lang="en-US" dirty="0"/>
          </a:p>
          <a:p>
            <a:pPr marL="285750" indent="-285750" algn="l">
              <a:buFont typeface="Arial" panose="020B0604020202020204" pitchFamily="34" charset="0"/>
              <a:buChar char="•"/>
            </a:pPr>
            <a:r>
              <a:rPr lang="en-US" dirty="0"/>
              <a:t>Table</a:t>
            </a:r>
          </a:p>
          <a:p>
            <a:pPr marL="285750" indent="-285750" algn="l">
              <a:buFont typeface="Arial" panose="020B0604020202020204" pitchFamily="34" charset="0"/>
              <a:buChar char="•"/>
            </a:pPr>
            <a:r>
              <a:rPr lang="en-US" dirty="0"/>
              <a:t>Bar Graph</a:t>
            </a:r>
          </a:p>
        </p:txBody>
      </p:sp>
      <p:sp>
        <p:nvSpPr>
          <p:cNvPr id="14" name="Google Shape;3489;p76">
            <a:extLst>
              <a:ext uri="{FF2B5EF4-FFF2-40B4-BE49-F238E27FC236}">
                <a16:creationId xmlns:a16="http://schemas.microsoft.com/office/drawing/2014/main" id="{DD67A774-CE5E-0BC8-8066-86FFF2002185}"/>
              </a:ext>
            </a:extLst>
          </p:cNvPr>
          <p:cNvSpPr/>
          <p:nvPr/>
        </p:nvSpPr>
        <p:spPr>
          <a:xfrm>
            <a:off x="6664794" y="3489634"/>
            <a:ext cx="1719236" cy="104330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dirty="0">
              <a:solidFill>
                <a:schemeClr val="dk1"/>
              </a:solidFill>
              <a:latin typeface="Barlow"/>
              <a:ea typeface="Barlow"/>
              <a:cs typeface="Barlow"/>
              <a:sym typeface="Barlow"/>
            </a:endParaRPr>
          </a:p>
        </p:txBody>
      </p:sp>
      <p:sp>
        <p:nvSpPr>
          <p:cNvPr id="15" name="Google Shape;3495;p76">
            <a:extLst>
              <a:ext uri="{FF2B5EF4-FFF2-40B4-BE49-F238E27FC236}">
                <a16:creationId xmlns:a16="http://schemas.microsoft.com/office/drawing/2014/main" id="{1AD7BF07-2006-0E1B-A5C6-B711B69FBC65}"/>
              </a:ext>
            </a:extLst>
          </p:cNvPr>
          <p:cNvSpPr/>
          <p:nvPr/>
        </p:nvSpPr>
        <p:spPr>
          <a:xfrm>
            <a:off x="5977793" y="3489634"/>
            <a:ext cx="687000" cy="104330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lvl="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5</a:t>
            </a:r>
            <a:endParaRPr sz="2500" b="1" dirty="0">
              <a:solidFill>
                <a:schemeClr val="lt1"/>
              </a:solidFill>
              <a:latin typeface="Antonio"/>
              <a:ea typeface="Antonio"/>
              <a:cs typeface="Antonio"/>
              <a:sym typeface="Antonio"/>
            </a:endParaRPr>
          </a:p>
        </p:txBody>
      </p:sp>
      <p:sp>
        <p:nvSpPr>
          <p:cNvPr id="16" name="Google Shape;3489;p76">
            <a:extLst>
              <a:ext uri="{FF2B5EF4-FFF2-40B4-BE49-F238E27FC236}">
                <a16:creationId xmlns:a16="http://schemas.microsoft.com/office/drawing/2014/main" id="{85BA0610-3AFB-07FD-A57B-F7F8C0E374A1}"/>
              </a:ext>
            </a:extLst>
          </p:cNvPr>
          <p:cNvSpPr/>
          <p:nvPr/>
        </p:nvSpPr>
        <p:spPr>
          <a:xfrm>
            <a:off x="6704758" y="1337138"/>
            <a:ext cx="1719236" cy="104330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dirty="0">
              <a:solidFill>
                <a:schemeClr val="dk1"/>
              </a:solidFill>
              <a:latin typeface="Barlow"/>
              <a:ea typeface="Barlow"/>
              <a:cs typeface="Barlow"/>
              <a:sym typeface="Barlow"/>
            </a:endParaRPr>
          </a:p>
        </p:txBody>
      </p:sp>
      <p:sp>
        <p:nvSpPr>
          <p:cNvPr id="17" name="Google Shape;3495;p76">
            <a:extLst>
              <a:ext uri="{FF2B5EF4-FFF2-40B4-BE49-F238E27FC236}">
                <a16:creationId xmlns:a16="http://schemas.microsoft.com/office/drawing/2014/main" id="{D672C354-4329-3BB8-7CE0-CDA494B36F15}"/>
              </a:ext>
            </a:extLst>
          </p:cNvPr>
          <p:cNvSpPr/>
          <p:nvPr/>
        </p:nvSpPr>
        <p:spPr>
          <a:xfrm>
            <a:off x="6017757" y="1337138"/>
            <a:ext cx="687000" cy="104330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lvl="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2</a:t>
            </a:r>
            <a:endParaRPr sz="2500" b="1" dirty="0">
              <a:solidFill>
                <a:schemeClr val="lt1"/>
              </a:solidFill>
              <a:latin typeface="Antonio"/>
              <a:ea typeface="Antonio"/>
              <a:cs typeface="Antonio"/>
              <a:sym typeface="Antonio"/>
            </a:endParaRPr>
          </a:p>
        </p:txBody>
      </p:sp>
      <p:sp>
        <p:nvSpPr>
          <p:cNvPr id="18" name="Google Shape;3489;p76">
            <a:extLst>
              <a:ext uri="{FF2B5EF4-FFF2-40B4-BE49-F238E27FC236}">
                <a16:creationId xmlns:a16="http://schemas.microsoft.com/office/drawing/2014/main" id="{A80A2A9F-F9EA-CD25-3E63-9841EBC165A6}"/>
              </a:ext>
            </a:extLst>
          </p:cNvPr>
          <p:cNvSpPr/>
          <p:nvPr/>
        </p:nvSpPr>
        <p:spPr>
          <a:xfrm>
            <a:off x="1371340" y="1349204"/>
            <a:ext cx="1719236" cy="1043302"/>
          </a:xfrm>
          <a:prstGeom prst="roundRec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dirty="0">
              <a:solidFill>
                <a:schemeClr val="dk1"/>
              </a:solidFill>
              <a:latin typeface="Barlow"/>
              <a:ea typeface="Barlow"/>
              <a:cs typeface="Barlow"/>
              <a:sym typeface="Barlow"/>
            </a:endParaRPr>
          </a:p>
        </p:txBody>
      </p:sp>
      <p:sp>
        <p:nvSpPr>
          <p:cNvPr id="19" name="Google Shape;3495;p76">
            <a:extLst>
              <a:ext uri="{FF2B5EF4-FFF2-40B4-BE49-F238E27FC236}">
                <a16:creationId xmlns:a16="http://schemas.microsoft.com/office/drawing/2014/main" id="{4F3DFDC1-6AEA-432F-A820-DF867462CDE7}"/>
              </a:ext>
            </a:extLst>
          </p:cNvPr>
          <p:cNvSpPr/>
          <p:nvPr/>
        </p:nvSpPr>
        <p:spPr>
          <a:xfrm>
            <a:off x="684339" y="1349204"/>
            <a:ext cx="687000" cy="1043302"/>
          </a:xfrm>
          <a:prstGeom prst="roundRect">
            <a:avLst>
              <a:gd name="adj" fmla="val 0"/>
            </a:avLst>
          </a:prstGeom>
          <a:solidFill>
            <a:schemeClr val="dk2"/>
          </a:solidFill>
          <a:ln w="38100" cap="flat" cmpd="sng">
            <a:solidFill>
              <a:schemeClr val="dk1"/>
            </a:solidFill>
            <a:prstDash val="solid"/>
            <a:round/>
            <a:headEnd type="none" w="sm" len="sm"/>
            <a:tailEnd type="none" w="sm" len="sm"/>
          </a:ln>
        </p:spPr>
        <p:txBody>
          <a:bodyPr spcFirstLastPara="1" wrap="square" lIns="91425" tIns="182875" rIns="91425" bIns="91425" anchor="ctr" anchorCtr="0">
            <a:noAutofit/>
          </a:bodyPr>
          <a:lstStyle/>
          <a:p>
            <a:pPr lvl="0" algn="ctr" rtl="0">
              <a:lnSpc>
                <a:spcPct val="115000"/>
              </a:lnSpc>
              <a:spcBef>
                <a:spcPts val="0"/>
              </a:spcBef>
              <a:spcAft>
                <a:spcPts val="0"/>
              </a:spcAft>
              <a:buNone/>
            </a:pPr>
            <a:r>
              <a:rPr lang="en" sz="2500" b="1" dirty="0">
                <a:solidFill>
                  <a:schemeClr val="lt1"/>
                </a:solidFill>
                <a:latin typeface="Antonio"/>
                <a:ea typeface="Antonio"/>
                <a:cs typeface="Antonio"/>
                <a:sym typeface="Antonio"/>
              </a:rPr>
              <a:t>1</a:t>
            </a:r>
            <a:endParaRPr sz="2500" b="1" dirty="0">
              <a:solidFill>
                <a:schemeClr val="lt1"/>
              </a:solidFill>
              <a:latin typeface="Antonio"/>
              <a:ea typeface="Antonio"/>
              <a:cs typeface="Antonio"/>
              <a:sym typeface="Antonio"/>
            </a:endParaRPr>
          </a:p>
        </p:txBody>
      </p:sp>
    </p:spTree>
    <p:extLst>
      <p:ext uri="{BB962C8B-B14F-4D97-AF65-F5344CB8AC3E}">
        <p14:creationId xmlns:p14="http://schemas.microsoft.com/office/powerpoint/2010/main" val="3157031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28898" y="2239574"/>
            <a:ext cx="4423200"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FLOWCHART</a:t>
            </a:r>
            <a:endParaRPr sz="44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824" name="Google Shape;824;p47"/>
          <p:cNvGrpSpPr/>
          <p:nvPr/>
        </p:nvGrpSpPr>
        <p:grpSpPr>
          <a:xfrm rot="-5400694">
            <a:off x="8030479" y="3298183"/>
            <a:ext cx="1305274" cy="680782"/>
            <a:chOff x="7361475" y="5882971"/>
            <a:chExt cx="2633725" cy="1373929"/>
          </a:xfrm>
        </p:grpSpPr>
        <p:sp>
          <p:nvSpPr>
            <p:cNvPr id="825" name="Google Shape;825;p47"/>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rot="10800000">
            <a:off x="8261184" y="896858"/>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spTree>
    <p:extLst>
      <p:ext uri="{BB962C8B-B14F-4D97-AF65-F5344CB8AC3E}">
        <p14:creationId xmlns:p14="http://schemas.microsoft.com/office/powerpoint/2010/main" val="1765817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grpSp>
        <p:nvGrpSpPr>
          <p:cNvPr id="57" name="Google Shape;3500;p76">
            <a:extLst>
              <a:ext uri="{FF2B5EF4-FFF2-40B4-BE49-F238E27FC236}">
                <a16:creationId xmlns:a16="http://schemas.microsoft.com/office/drawing/2014/main" id="{76DB1C77-F3A0-9534-EBBA-66167B4F98C3}"/>
              </a:ext>
            </a:extLst>
          </p:cNvPr>
          <p:cNvGrpSpPr/>
          <p:nvPr/>
        </p:nvGrpSpPr>
        <p:grpSpPr>
          <a:xfrm>
            <a:off x="7950820" y="215240"/>
            <a:ext cx="473174" cy="370974"/>
            <a:chOff x="6799884" y="4485050"/>
            <a:chExt cx="924891" cy="725125"/>
          </a:xfrm>
        </p:grpSpPr>
        <p:cxnSp>
          <p:nvCxnSpPr>
            <p:cNvPr id="58" name="Google Shape;3501;p76">
              <a:extLst>
                <a:ext uri="{FF2B5EF4-FFF2-40B4-BE49-F238E27FC236}">
                  <a16:creationId xmlns:a16="http://schemas.microsoft.com/office/drawing/2014/main" id="{92BE8D1A-0A18-BA39-4BC9-A31CF01F37E2}"/>
                </a:ext>
              </a:extLst>
            </p:cNvPr>
            <p:cNvCxnSpPr/>
            <p:nvPr/>
          </p:nvCxnSpPr>
          <p:spPr>
            <a:xfrm>
              <a:off x="6799884" y="4857746"/>
              <a:ext cx="877200" cy="0"/>
            </a:xfrm>
            <a:prstGeom prst="straightConnector1">
              <a:avLst/>
            </a:prstGeom>
            <a:noFill/>
            <a:ln w="38100" cap="flat" cmpd="sng">
              <a:solidFill>
                <a:schemeClr val="dk1"/>
              </a:solidFill>
              <a:prstDash val="solid"/>
              <a:round/>
              <a:headEnd type="none" w="med" len="med"/>
              <a:tailEnd type="none" w="med" len="med"/>
            </a:ln>
          </p:spPr>
        </p:cxnSp>
        <p:sp>
          <p:nvSpPr>
            <p:cNvPr id="59" name="Google Shape;3502;p76">
              <a:extLst>
                <a:ext uri="{FF2B5EF4-FFF2-40B4-BE49-F238E27FC236}">
                  <a16:creationId xmlns:a16="http://schemas.microsoft.com/office/drawing/2014/main" id="{C46B4297-501A-2A6B-A585-C858B9878F42}"/>
                </a:ext>
              </a:extLst>
            </p:cNvPr>
            <p:cNvSpPr/>
            <p:nvPr/>
          </p:nvSpPr>
          <p:spPr>
            <a:xfrm>
              <a:off x="7353300" y="4485050"/>
              <a:ext cx="371475" cy="725125"/>
            </a:xfrm>
            <a:custGeom>
              <a:avLst/>
              <a:gdLst/>
              <a:ahLst/>
              <a:cxnLst/>
              <a:rect l="l" t="t" r="r" b="b"/>
              <a:pathLst>
                <a:path w="14859" h="29005" extrusionOk="0">
                  <a:moveTo>
                    <a:pt x="0" y="0"/>
                  </a:moveTo>
                  <a:lnTo>
                    <a:pt x="14859" y="14859"/>
                  </a:lnTo>
                  <a:lnTo>
                    <a:pt x="762" y="29005"/>
                  </a:lnTo>
                </a:path>
              </a:pathLst>
            </a:custGeom>
            <a:noFill/>
            <a:ln w="38100" cap="flat" cmpd="sng">
              <a:solidFill>
                <a:schemeClr val="dk1"/>
              </a:solidFill>
              <a:prstDash val="solid"/>
              <a:round/>
              <a:headEnd type="none" w="med" len="med"/>
              <a:tailEnd type="none" w="med" len="med"/>
            </a:ln>
          </p:spPr>
        </p:sp>
      </p:grpSp>
      <p:pic>
        <p:nvPicPr>
          <p:cNvPr id="1026" name="Picture 2">
            <a:extLst>
              <a:ext uri="{FF2B5EF4-FFF2-40B4-BE49-F238E27FC236}">
                <a16:creationId xmlns:a16="http://schemas.microsoft.com/office/drawing/2014/main" id="{8828CEDD-6176-50C8-F97D-A5870FF70E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624"/>
          <a:stretch/>
        </p:blipFill>
        <p:spPr bwMode="auto">
          <a:xfrm>
            <a:off x="720006" y="215240"/>
            <a:ext cx="6450232" cy="46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411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3" name="Rectangle 2">
            <a:extLst>
              <a:ext uri="{FF2B5EF4-FFF2-40B4-BE49-F238E27FC236}">
                <a16:creationId xmlns:a16="http://schemas.microsoft.com/office/drawing/2014/main" id="{BE4E16B1-AE86-1CA9-AA12-2817F0AA7070}"/>
              </a:ext>
            </a:extLst>
          </p:cNvPr>
          <p:cNvSpPr/>
          <p:nvPr/>
        </p:nvSpPr>
        <p:spPr>
          <a:xfrm>
            <a:off x="382033" y="355947"/>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6" name="Google Shape;3500;p76">
            <a:extLst>
              <a:ext uri="{FF2B5EF4-FFF2-40B4-BE49-F238E27FC236}">
                <a16:creationId xmlns:a16="http://schemas.microsoft.com/office/drawing/2014/main" id="{62EE0ADA-BD0E-6A63-875F-804E4C2E76D2}"/>
              </a:ext>
            </a:extLst>
          </p:cNvPr>
          <p:cNvGrpSpPr/>
          <p:nvPr/>
        </p:nvGrpSpPr>
        <p:grpSpPr>
          <a:xfrm>
            <a:off x="7950820" y="215240"/>
            <a:ext cx="473174" cy="370974"/>
            <a:chOff x="6799884" y="4485050"/>
            <a:chExt cx="924891" cy="725125"/>
          </a:xfrm>
        </p:grpSpPr>
        <p:cxnSp>
          <p:nvCxnSpPr>
            <p:cNvPr id="2327" name="Google Shape;3501;p76">
              <a:extLst>
                <a:ext uri="{FF2B5EF4-FFF2-40B4-BE49-F238E27FC236}">
                  <a16:creationId xmlns:a16="http://schemas.microsoft.com/office/drawing/2014/main" id="{6FC7AF29-22B7-133D-A36D-0707A2683999}"/>
                </a:ext>
              </a:extLst>
            </p:cNvPr>
            <p:cNvCxnSpPr/>
            <p:nvPr/>
          </p:nvCxnSpPr>
          <p:spPr>
            <a:xfrm>
              <a:off x="6799884" y="4857746"/>
              <a:ext cx="877200" cy="0"/>
            </a:xfrm>
            <a:prstGeom prst="straightConnector1">
              <a:avLst/>
            </a:prstGeom>
            <a:noFill/>
            <a:ln w="38100" cap="flat" cmpd="sng">
              <a:solidFill>
                <a:schemeClr val="dk1"/>
              </a:solidFill>
              <a:prstDash val="solid"/>
              <a:round/>
              <a:headEnd type="none" w="med" len="med"/>
              <a:tailEnd type="none" w="med" len="med"/>
            </a:ln>
          </p:spPr>
        </p:cxnSp>
        <p:sp>
          <p:nvSpPr>
            <p:cNvPr id="2328" name="Google Shape;3502;p76">
              <a:extLst>
                <a:ext uri="{FF2B5EF4-FFF2-40B4-BE49-F238E27FC236}">
                  <a16:creationId xmlns:a16="http://schemas.microsoft.com/office/drawing/2014/main" id="{5817110F-8A23-2BB9-2B66-5F2210676A47}"/>
                </a:ext>
              </a:extLst>
            </p:cNvPr>
            <p:cNvSpPr/>
            <p:nvPr/>
          </p:nvSpPr>
          <p:spPr>
            <a:xfrm>
              <a:off x="7353300" y="4485050"/>
              <a:ext cx="371475" cy="725125"/>
            </a:xfrm>
            <a:custGeom>
              <a:avLst/>
              <a:gdLst/>
              <a:ahLst/>
              <a:cxnLst/>
              <a:rect l="l" t="t" r="r" b="b"/>
              <a:pathLst>
                <a:path w="14859" h="29005" extrusionOk="0">
                  <a:moveTo>
                    <a:pt x="0" y="0"/>
                  </a:moveTo>
                  <a:lnTo>
                    <a:pt x="14859" y="14859"/>
                  </a:lnTo>
                  <a:lnTo>
                    <a:pt x="762" y="29005"/>
                  </a:lnTo>
                </a:path>
              </a:pathLst>
            </a:custGeom>
            <a:noFill/>
            <a:ln w="38100" cap="flat" cmpd="sng">
              <a:solidFill>
                <a:schemeClr val="dk1"/>
              </a:solidFill>
              <a:prstDash val="solid"/>
              <a:round/>
              <a:headEnd type="none" w="med" len="med"/>
              <a:tailEnd type="none" w="med" len="med"/>
            </a:ln>
          </p:spPr>
        </p:sp>
      </p:grpSp>
      <p:pic>
        <p:nvPicPr>
          <p:cNvPr id="2050" name="Picture 2">
            <a:extLst>
              <a:ext uri="{FF2B5EF4-FFF2-40B4-BE49-F238E27FC236}">
                <a16:creationId xmlns:a16="http://schemas.microsoft.com/office/drawing/2014/main" id="{5DF6609B-BAF0-A9D7-E5E0-2FD29B34F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1015970" y="215240"/>
            <a:ext cx="6081116" cy="423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921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3414" name="Rectangle 3413">
            <a:extLst>
              <a:ext uri="{FF2B5EF4-FFF2-40B4-BE49-F238E27FC236}">
                <a16:creationId xmlns:a16="http://schemas.microsoft.com/office/drawing/2014/main" id="{0B35C9AE-E854-7BC0-7FDA-BD7F41C0F0BA}"/>
              </a:ext>
            </a:extLst>
          </p:cNvPr>
          <p:cNvSpPr/>
          <p:nvPr/>
        </p:nvSpPr>
        <p:spPr>
          <a:xfrm>
            <a:off x="848808" y="262356"/>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3" name="Rectangle 3412">
            <a:extLst>
              <a:ext uri="{FF2B5EF4-FFF2-40B4-BE49-F238E27FC236}">
                <a16:creationId xmlns:a16="http://schemas.microsoft.com/office/drawing/2014/main" id="{ABB137FA-090E-5EB0-E7A8-4DE69C295095}"/>
              </a:ext>
            </a:extLst>
          </p:cNvPr>
          <p:cNvSpPr/>
          <p:nvPr/>
        </p:nvSpPr>
        <p:spPr>
          <a:xfrm>
            <a:off x="696408" y="109956"/>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E4E16B1-AE86-1CA9-AA12-2817F0AA7070}"/>
              </a:ext>
            </a:extLst>
          </p:cNvPr>
          <p:cNvSpPr/>
          <p:nvPr/>
        </p:nvSpPr>
        <p:spPr>
          <a:xfrm>
            <a:off x="382033" y="355947"/>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D785F36-6801-240B-E42D-D92A94D8AD87}"/>
              </a:ext>
            </a:extLst>
          </p:cNvPr>
          <p:cNvSpPr/>
          <p:nvPr/>
        </p:nvSpPr>
        <p:spPr>
          <a:xfrm>
            <a:off x="503807" y="199236"/>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Google Shape;1018;p49">
            <a:extLst>
              <a:ext uri="{FF2B5EF4-FFF2-40B4-BE49-F238E27FC236}">
                <a16:creationId xmlns:a16="http://schemas.microsoft.com/office/drawing/2014/main" id="{2A70D97B-2EE5-60B5-8C8E-E8FFE51C964F}"/>
              </a:ext>
            </a:extLst>
          </p:cNvPr>
          <p:cNvCxnSpPr/>
          <p:nvPr/>
        </p:nvCxnSpPr>
        <p:spPr>
          <a:xfrm>
            <a:off x="8098500"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25" name="Google Shape;913;p47">
            <a:extLst>
              <a:ext uri="{FF2B5EF4-FFF2-40B4-BE49-F238E27FC236}">
                <a16:creationId xmlns:a16="http://schemas.microsoft.com/office/drawing/2014/main" id="{777735B3-810C-DE8E-0312-91E849E1565C}"/>
              </a:ext>
            </a:extLst>
          </p:cNvPr>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26" name="Google Shape;911;p47">
            <a:extLst>
              <a:ext uri="{FF2B5EF4-FFF2-40B4-BE49-F238E27FC236}">
                <a16:creationId xmlns:a16="http://schemas.microsoft.com/office/drawing/2014/main" id="{2AA37220-6923-AC11-2DC5-7FEA48A09909}"/>
              </a:ext>
            </a:extLst>
          </p:cNvPr>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27" name="Google Shape;912;p47">
            <a:extLst>
              <a:ext uri="{FF2B5EF4-FFF2-40B4-BE49-F238E27FC236}">
                <a16:creationId xmlns:a16="http://schemas.microsoft.com/office/drawing/2014/main" id="{CD675538-DC6F-50E1-B81B-C5C04D55BC6B}"/>
              </a:ext>
            </a:extLst>
          </p:cNvPr>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grpSp>
        <p:nvGrpSpPr>
          <p:cNvPr id="28" name="Google Shape;849;p47">
            <a:extLst>
              <a:ext uri="{FF2B5EF4-FFF2-40B4-BE49-F238E27FC236}">
                <a16:creationId xmlns:a16="http://schemas.microsoft.com/office/drawing/2014/main" id="{0E760DF8-ECEE-18B4-EB48-19574E338DAE}"/>
              </a:ext>
            </a:extLst>
          </p:cNvPr>
          <p:cNvGrpSpPr/>
          <p:nvPr/>
        </p:nvGrpSpPr>
        <p:grpSpPr>
          <a:xfrm rot="10800000">
            <a:off x="8261184" y="896858"/>
            <a:ext cx="843875" cy="1365276"/>
            <a:chOff x="4495050" y="5696175"/>
            <a:chExt cx="1966617" cy="3181720"/>
          </a:xfrm>
        </p:grpSpPr>
        <p:sp>
          <p:nvSpPr>
            <p:cNvPr id="29" name="Google Shape;850;p47">
              <a:extLst>
                <a:ext uri="{FF2B5EF4-FFF2-40B4-BE49-F238E27FC236}">
                  <a16:creationId xmlns:a16="http://schemas.microsoft.com/office/drawing/2014/main" id="{4A44687E-133C-1010-8732-22D6FC846950}"/>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1;p47">
              <a:extLst>
                <a:ext uri="{FF2B5EF4-FFF2-40B4-BE49-F238E27FC236}">
                  <a16:creationId xmlns:a16="http://schemas.microsoft.com/office/drawing/2014/main" id="{40766610-AFBC-3F3C-2F9D-6F5235125EA1}"/>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2;p47">
              <a:extLst>
                <a:ext uri="{FF2B5EF4-FFF2-40B4-BE49-F238E27FC236}">
                  <a16:creationId xmlns:a16="http://schemas.microsoft.com/office/drawing/2014/main" id="{B3BFFC36-7555-7979-680A-66BA51F37BA7}"/>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3;p47">
              <a:extLst>
                <a:ext uri="{FF2B5EF4-FFF2-40B4-BE49-F238E27FC236}">
                  <a16:creationId xmlns:a16="http://schemas.microsoft.com/office/drawing/2014/main" id="{3DF7CE4F-E9F6-8537-E021-5B870FC4E34C}"/>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4;p47">
              <a:extLst>
                <a:ext uri="{FF2B5EF4-FFF2-40B4-BE49-F238E27FC236}">
                  <a16:creationId xmlns:a16="http://schemas.microsoft.com/office/drawing/2014/main" id="{A82DC0DF-80B3-BB41-D75E-E472BA097CFF}"/>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5;p47">
              <a:extLst>
                <a:ext uri="{FF2B5EF4-FFF2-40B4-BE49-F238E27FC236}">
                  <a16:creationId xmlns:a16="http://schemas.microsoft.com/office/drawing/2014/main" id="{3A6995BE-4B8B-C8CB-5306-A8D564F6C913}"/>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6;p47">
              <a:extLst>
                <a:ext uri="{FF2B5EF4-FFF2-40B4-BE49-F238E27FC236}">
                  <a16:creationId xmlns:a16="http://schemas.microsoft.com/office/drawing/2014/main" id="{770C5A02-12B1-FB61-040F-C93CA6C6B629}"/>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7;p47">
              <a:extLst>
                <a:ext uri="{FF2B5EF4-FFF2-40B4-BE49-F238E27FC236}">
                  <a16:creationId xmlns:a16="http://schemas.microsoft.com/office/drawing/2014/main" id="{650CB406-5C8B-4DE4-F389-2B54E9AD5FB9}"/>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8;p47">
              <a:extLst>
                <a:ext uri="{FF2B5EF4-FFF2-40B4-BE49-F238E27FC236}">
                  <a16:creationId xmlns:a16="http://schemas.microsoft.com/office/drawing/2014/main" id="{315D69ED-D076-4186-BCAE-F5FF6BEA7C5E}"/>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9;p47">
              <a:extLst>
                <a:ext uri="{FF2B5EF4-FFF2-40B4-BE49-F238E27FC236}">
                  <a16:creationId xmlns:a16="http://schemas.microsoft.com/office/drawing/2014/main" id="{22309B26-9B56-DBFF-B962-3972B6B3EA4B}"/>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0;p47">
              <a:extLst>
                <a:ext uri="{FF2B5EF4-FFF2-40B4-BE49-F238E27FC236}">
                  <a16:creationId xmlns:a16="http://schemas.microsoft.com/office/drawing/2014/main" id="{E0074F7D-6086-F890-8B5A-07E1F40A2CD9}"/>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1;p47">
              <a:extLst>
                <a:ext uri="{FF2B5EF4-FFF2-40B4-BE49-F238E27FC236}">
                  <a16:creationId xmlns:a16="http://schemas.microsoft.com/office/drawing/2014/main" id="{64528354-EFA5-F25E-A842-C71EAB783B98}"/>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2;p47">
              <a:extLst>
                <a:ext uri="{FF2B5EF4-FFF2-40B4-BE49-F238E27FC236}">
                  <a16:creationId xmlns:a16="http://schemas.microsoft.com/office/drawing/2014/main" id="{A4692747-7C97-E995-F087-5613CA02C597}"/>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3;p47">
              <a:extLst>
                <a:ext uri="{FF2B5EF4-FFF2-40B4-BE49-F238E27FC236}">
                  <a16:creationId xmlns:a16="http://schemas.microsoft.com/office/drawing/2014/main" id="{A99DAAB7-7CE8-4F24-6234-CFC1D92496AC}"/>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4;p47">
              <a:extLst>
                <a:ext uri="{FF2B5EF4-FFF2-40B4-BE49-F238E27FC236}">
                  <a16:creationId xmlns:a16="http://schemas.microsoft.com/office/drawing/2014/main" id="{D42B5863-D6ED-482E-AC61-01AFF5F87BA8}"/>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5;p47">
              <a:extLst>
                <a:ext uri="{FF2B5EF4-FFF2-40B4-BE49-F238E27FC236}">
                  <a16:creationId xmlns:a16="http://schemas.microsoft.com/office/drawing/2014/main" id="{E9FB94FB-6D7B-8029-6C99-03C93126024D}"/>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p47">
              <a:extLst>
                <a:ext uri="{FF2B5EF4-FFF2-40B4-BE49-F238E27FC236}">
                  <a16:creationId xmlns:a16="http://schemas.microsoft.com/office/drawing/2014/main" id="{1CE6B7D9-EC20-2CF4-714B-4F7B96575FB2}"/>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7;p47">
              <a:extLst>
                <a:ext uri="{FF2B5EF4-FFF2-40B4-BE49-F238E27FC236}">
                  <a16:creationId xmlns:a16="http://schemas.microsoft.com/office/drawing/2014/main" id="{2EC0BEA6-6CD1-DCFA-E712-01B2E596F0BE}"/>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8;p47">
              <a:extLst>
                <a:ext uri="{FF2B5EF4-FFF2-40B4-BE49-F238E27FC236}">
                  <a16:creationId xmlns:a16="http://schemas.microsoft.com/office/drawing/2014/main" id="{040AC7B0-6AA6-B885-C237-797E7CF439EA}"/>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9;p47">
              <a:extLst>
                <a:ext uri="{FF2B5EF4-FFF2-40B4-BE49-F238E27FC236}">
                  <a16:creationId xmlns:a16="http://schemas.microsoft.com/office/drawing/2014/main" id="{687D40F0-EF35-0BEB-B224-F7D9E8BB7FA8}"/>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70;p47">
              <a:extLst>
                <a:ext uri="{FF2B5EF4-FFF2-40B4-BE49-F238E27FC236}">
                  <a16:creationId xmlns:a16="http://schemas.microsoft.com/office/drawing/2014/main" id="{784FA856-A99D-4CBF-8EC4-460FBFDF9A54}"/>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71;p47">
              <a:extLst>
                <a:ext uri="{FF2B5EF4-FFF2-40B4-BE49-F238E27FC236}">
                  <a16:creationId xmlns:a16="http://schemas.microsoft.com/office/drawing/2014/main" id="{39446D57-4767-883C-40C1-28958B6253DF}"/>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72;p47">
              <a:extLst>
                <a:ext uri="{FF2B5EF4-FFF2-40B4-BE49-F238E27FC236}">
                  <a16:creationId xmlns:a16="http://schemas.microsoft.com/office/drawing/2014/main" id="{E9510326-9A59-DB2E-3BA9-5C20820B7130}"/>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73;p47">
              <a:extLst>
                <a:ext uri="{FF2B5EF4-FFF2-40B4-BE49-F238E27FC236}">
                  <a16:creationId xmlns:a16="http://schemas.microsoft.com/office/drawing/2014/main" id="{8AAA6CAF-71A7-F8C4-3563-3F76147D58AA}"/>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74;p47">
              <a:extLst>
                <a:ext uri="{FF2B5EF4-FFF2-40B4-BE49-F238E27FC236}">
                  <a16:creationId xmlns:a16="http://schemas.microsoft.com/office/drawing/2014/main" id="{E7458CD3-AD09-9F5F-D4C8-8855DAA189F7}"/>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75;p47">
              <a:extLst>
                <a:ext uri="{FF2B5EF4-FFF2-40B4-BE49-F238E27FC236}">
                  <a16:creationId xmlns:a16="http://schemas.microsoft.com/office/drawing/2014/main" id="{172402B1-3A6E-D500-5A7F-9F95CF8382D4}"/>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76;p47">
              <a:extLst>
                <a:ext uri="{FF2B5EF4-FFF2-40B4-BE49-F238E27FC236}">
                  <a16:creationId xmlns:a16="http://schemas.microsoft.com/office/drawing/2014/main" id="{9BEC8578-A695-0FCE-8834-7B280D3E36CF}"/>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77;p47">
              <a:extLst>
                <a:ext uri="{FF2B5EF4-FFF2-40B4-BE49-F238E27FC236}">
                  <a16:creationId xmlns:a16="http://schemas.microsoft.com/office/drawing/2014/main" id="{311354C6-CBEF-D237-F248-5BB8627FC5D5}"/>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78;p47">
              <a:extLst>
                <a:ext uri="{FF2B5EF4-FFF2-40B4-BE49-F238E27FC236}">
                  <a16:creationId xmlns:a16="http://schemas.microsoft.com/office/drawing/2014/main" id="{B1FE23F6-3CF4-AECC-F893-75A7644DBF33}"/>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79;p47">
              <a:extLst>
                <a:ext uri="{FF2B5EF4-FFF2-40B4-BE49-F238E27FC236}">
                  <a16:creationId xmlns:a16="http://schemas.microsoft.com/office/drawing/2014/main" id="{81B277E6-838E-7F1C-88F1-44446D828A97}"/>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80;p47">
              <a:extLst>
                <a:ext uri="{FF2B5EF4-FFF2-40B4-BE49-F238E27FC236}">
                  <a16:creationId xmlns:a16="http://schemas.microsoft.com/office/drawing/2014/main" id="{71212522-BCF1-52D6-6EF2-943011F8FD43}"/>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81;p47">
              <a:extLst>
                <a:ext uri="{FF2B5EF4-FFF2-40B4-BE49-F238E27FC236}">
                  <a16:creationId xmlns:a16="http://schemas.microsoft.com/office/drawing/2014/main" id="{27AAA528-9F64-C7EE-9D61-45C7770A377B}"/>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82;p47">
              <a:extLst>
                <a:ext uri="{FF2B5EF4-FFF2-40B4-BE49-F238E27FC236}">
                  <a16:creationId xmlns:a16="http://schemas.microsoft.com/office/drawing/2014/main" id="{523C6B10-07D6-6C82-4FC7-83DDDC8ECAFA}"/>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83;p47">
              <a:extLst>
                <a:ext uri="{FF2B5EF4-FFF2-40B4-BE49-F238E27FC236}">
                  <a16:creationId xmlns:a16="http://schemas.microsoft.com/office/drawing/2014/main" id="{78A7729D-69D2-85A9-8B51-FD0FF53CC741}"/>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84;p47">
              <a:extLst>
                <a:ext uri="{FF2B5EF4-FFF2-40B4-BE49-F238E27FC236}">
                  <a16:creationId xmlns:a16="http://schemas.microsoft.com/office/drawing/2014/main" id="{C5A4130E-5C76-7B04-22B8-E7B108450954}"/>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885;p47">
              <a:extLst>
                <a:ext uri="{FF2B5EF4-FFF2-40B4-BE49-F238E27FC236}">
                  <a16:creationId xmlns:a16="http://schemas.microsoft.com/office/drawing/2014/main" id="{C68DAE2A-280C-F7CB-1683-5B5F353CDBD3}"/>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886;p47">
              <a:extLst>
                <a:ext uri="{FF2B5EF4-FFF2-40B4-BE49-F238E27FC236}">
                  <a16:creationId xmlns:a16="http://schemas.microsoft.com/office/drawing/2014/main" id="{22F79BB9-7AD8-BF3D-D507-F8C0A9BC84F7}"/>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887;p47">
              <a:extLst>
                <a:ext uri="{FF2B5EF4-FFF2-40B4-BE49-F238E27FC236}">
                  <a16:creationId xmlns:a16="http://schemas.microsoft.com/office/drawing/2014/main" id="{8370E5E1-E8D1-EBC1-2CB7-64FBCA4F43A3}"/>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888;p47">
              <a:extLst>
                <a:ext uri="{FF2B5EF4-FFF2-40B4-BE49-F238E27FC236}">
                  <a16:creationId xmlns:a16="http://schemas.microsoft.com/office/drawing/2014/main" id="{41F70F3B-84E0-20C2-61E0-3141568F0337}"/>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889;p47">
              <a:extLst>
                <a:ext uri="{FF2B5EF4-FFF2-40B4-BE49-F238E27FC236}">
                  <a16:creationId xmlns:a16="http://schemas.microsoft.com/office/drawing/2014/main" id="{904F5AC1-AC7B-137E-447C-311AFC2D6C25}"/>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890;p47">
              <a:extLst>
                <a:ext uri="{FF2B5EF4-FFF2-40B4-BE49-F238E27FC236}">
                  <a16:creationId xmlns:a16="http://schemas.microsoft.com/office/drawing/2014/main" id="{CCB1C309-8E74-B918-B059-B0E3E78E09CC}"/>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891;p47">
              <a:extLst>
                <a:ext uri="{FF2B5EF4-FFF2-40B4-BE49-F238E27FC236}">
                  <a16:creationId xmlns:a16="http://schemas.microsoft.com/office/drawing/2014/main" id="{1FC8171E-EE56-5E22-F659-AAA7B55395C9}"/>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892;p47">
              <a:extLst>
                <a:ext uri="{FF2B5EF4-FFF2-40B4-BE49-F238E27FC236}">
                  <a16:creationId xmlns:a16="http://schemas.microsoft.com/office/drawing/2014/main" id="{78D1F71E-62CF-16A5-7E7D-1C853EB0E9BC}"/>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893;p47">
              <a:extLst>
                <a:ext uri="{FF2B5EF4-FFF2-40B4-BE49-F238E27FC236}">
                  <a16:creationId xmlns:a16="http://schemas.microsoft.com/office/drawing/2014/main" id="{E535ED1B-2D74-61CE-48C8-494BD58210A3}"/>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894;p47">
              <a:extLst>
                <a:ext uri="{FF2B5EF4-FFF2-40B4-BE49-F238E27FC236}">
                  <a16:creationId xmlns:a16="http://schemas.microsoft.com/office/drawing/2014/main" id="{055F165C-508B-4487-5C41-C16E6F4BFAF9}"/>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895;p47">
              <a:extLst>
                <a:ext uri="{FF2B5EF4-FFF2-40B4-BE49-F238E27FC236}">
                  <a16:creationId xmlns:a16="http://schemas.microsoft.com/office/drawing/2014/main" id="{86080622-EE83-CFBA-F82C-C48C6D23C318}"/>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896;p47">
              <a:extLst>
                <a:ext uri="{FF2B5EF4-FFF2-40B4-BE49-F238E27FC236}">
                  <a16:creationId xmlns:a16="http://schemas.microsoft.com/office/drawing/2014/main" id="{28244BD8-4DC3-9EB5-F3DC-8FA09950F73C}"/>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897;p47">
              <a:extLst>
                <a:ext uri="{FF2B5EF4-FFF2-40B4-BE49-F238E27FC236}">
                  <a16:creationId xmlns:a16="http://schemas.microsoft.com/office/drawing/2014/main" id="{4D7BBBFA-5A60-9612-7C19-42E2CFE022BA}"/>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898;p47">
              <a:extLst>
                <a:ext uri="{FF2B5EF4-FFF2-40B4-BE49-F238E27FC236}">
                  <a16:creationId xmlns:a16="http://schemas.microsoft.com/office/drawing/2014/main" id="{007F2F85-F23F-FA6C-30FC-32F90F155D27}"/>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899;p47">
              <a:extLst>
                <a:ext uri="{FF2B5EF4-FFF2-40B4-BE49-F238E27FC236}">
                  <a16:creationId xmlns:a16="http://schemas.microsoft.com/office/drawing/2014/main" id="{8CE9A170-CA6D-CB02-14EC-E64C85D7167D}"/>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900;p47">
              <a:extLst>
                <a:ext uri="{FF2B5EF4-FFF2-40B4-BE49-F238E27FC236}">
                  <a16:creationId xmlns:a16="http://schemas.microsoft.com/office/drawing/2014/main" id="{29713891-0FEF-25A5-76CE-342CE61E94CB}"/>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901;p47">
              <a:extLst>
                <a:ext uri="{FF2B5EF4-FFF2-40B4-BE49-F238E27FC236}">
                  <a16:creationId xmlns:a16="http://schemas.microsoft.com/office/drawing/2014/main" id="{95384F1F-CD05-4E25-184B-A4510CFF8D6A}"/>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902;p47">
              <a:extLst>
                <a:ext uri="{FF2B5EF4-FFF2-40B4-BE49-F238E27FC236}">
                  <a16:creationId xmlns:a16="http://schemas.microsoft.com/office/drawing/2014/main" id="{3CEC7F17-14A8-F767-042C-A552C7711916}"/>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903;p47">
              <a:extLst>
                <a:ext uri="{FF2B5EF4-FFF2-40B4-BE49-F238E27FC236}">
                  <a16:creationId xmlns:a16="http://schemas.microsoft.com/office/drawing/2014/main" id="{A59D2E25-0197-4D13-44EE-ED7FD0CABC23}"/>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904;p47">
              <a:extLst>
                <a:ext uri="{FF2B5EF4-FFF2-40B4-BE49-F238E27FC236}">
                  <a16:creationId xmlns:a16="http://schemas.microsoft.com/office/drawing/2014/main" id="{1E52773C-460B-04EC-370F-F759808B881A}"/>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905;p47">
              <a:extLst>
                <a:ext uri="{FF2B5EF4-FFF2-40B4-BE49-F238E27FC236}">
                  <a16:creationId xmlns:a16="http://schemas.microsoft.com/office/drawing/2014/main" id="{76D1E5A0-C571-602C-7B1B-55F96535F9D9}"/>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906;p47">
              <a:extLst>
                <a:ext uri="{FF2B5EF4-FFF2-40B4-BE49-F238E27FC236}">
                  <a16:creationId xmlns:a16="http://schemas.microsoft.com/office/drawing/2014/main" id="{61C4DC6E-54A1-868E-F5C8-068D2824A541}"/>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907;p47">
              <a:extLst>
                <a:ext uri="{FF2B5EF4-FFF2-40B4-BE49-F238E27FC236}">
                  <a16:creationId xmlns:a16="http://schemas.microsoft.com/office/drawing/2014/main" id="{B70F588A-7DF6-DD79-833E-88481B499A1E}"/>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908;p47">
              <a:extLst>
                <a:ext uri="{FF2B5EF4-FFF2-40B4-BE49-F238E27FC236}">
                  <a16:creationId xmlns:a16="http://schemas.microsoft.com/office/drawing/2014/main" id="{213962E4-D251-F21E-9FE4-2C10CB18E3A1}"/>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909;p47">
              <a:extLst>
                <a:ext uri="{FF2B5EF4-FFF2-40B4-BE49-F238E27FC236}">
                  <a16:creationId xmlns:a16="http://schemas.microsoft.com/office/drawing/2014/main" id="{B3DF2567-B956-8D77-8AB9-ABAAC0FAB54D}"/>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824;p47">
            <a:extLst>
              <a:ext uri="{FF2B5EF4-FFF2-40B4-BE49-F238E27FC236}">
                <a16:creationId xmlns:a16="http://schemas.microsoft.com/office/drawing/2014/main" id="{BF9C8E7D-FF9D-DEE1-05DD-6AC008C01212}"/>
              </a:ext>
            </a:extLst>
          </p:cNvPr>
          <p:cNvGrpSpPr/>
          <p:nvPr/>
        </p:nvGrpSpPr>
        <p:grpSpPr>
          <a:xfrm rot="-5400694">
            <a:off x="8030479" y="3298183"/>
            <a:ext cx="1305274" cy="680782"/>
            <a:chOff x="7361475" y="5882971"/>
            <a:chExt cx="2633725" cy="1373929"/>
          </a:xfrm>
        </p:grpSpPr>
        <p:sp>
          <p:nvSpPr>
            <p:cNvPr id="2075" name="Google Shape;825;p47">
              <a:extLst>
                <a:ext uri="{FF2B5EF4-FFF2-40B4-BE49-F238E27FC236}">
                  <a16:creationId xmlns:a16="http://schemas.microsoft.com/office/drawing/2014/main" id="{434055CA-DC8D-1938-C826-767E9EB33D3D}"/>
                </a:ext>
              </a:extLst>
            </p:cNvPr>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826;p47">
              <a:extLst>
                <a:ext uri="{FF2B5EF4-FFF2-40B4-BE49-F238E27FC236}">
                  <a16:creationId xmlns:a16="http://schemas.microsoft.com/office/drawing/2014/main" id="{A428D0B8-9720-CBB5-2148-A614F0B6D11A}"/>
                </a:ext>
              </a:extLst>
            </p:cNvPr>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827;p47">
              <a:extLst>
                <a:ext uri="{FF2B5EF4-FFF2-40B4-BE49-F238E27FC236}">
                  <a16:creationId xmlns:a16="http://schemas.microsoft.com/office/drawing/2014/main" id="{DDE808FD-9435-A17A-F92C-5DFBEF3B8B9A}"/>
                </a:ext>
              </a:extLst>
            </p:cNvPr>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828;p47">
              <a:extLst>
                <a:ext uri="{FF2B5EF4-FFF2-40B4-BE49-F238E27FC236}">
                  <a16:creationId xmlns:a16="http://schemas.microsoft.com/office/drawing/2014/main" id="{95874887-64AB-705E-CFBE-DAD47A30C72E}"/>
                </a:ext>
              </a:extLst>
            </p:cNvPr>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829;p47">
              <a:extLst>
                <a:ext uri="{FF2B5EF4-FFF2-40B4-BE49-F238E27FC236}">
                  <a16:creationId xmlns:a16="http://schemas.microsoft.com/office/drawing/2014/main" id="{78FA202E-CCE4-2474-9BD3-FB9A43D5D9BB}"/>
                </a:ext>
              </a:extLst>
            </p:cNvPr>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830;p47">
              <a:extLst>
                <a:ext uri="{FF2B5EF4-FFF2-40B4-BE49-F238E27FC236}">
                  <a16:creationId xmlns:a16="http://schemas.microsoft.com/office/drawing/2014/main" id="{498716EF-3361-FF81-B7A1-FED47E93EC26}"/>
                </a:ext>
              </a:extLst>
            </p:cNvPr>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831;p47">
              <a:extLst>
                <a:ext uri="{FF2B5EF4-FFF2-40B4-BE49-F238E27FC236}">
                  <a16:creationId xmlns:a16="http://schemas.microsoft.com/office/drawing/2014/main" id="{23F3EF44-8D4D-3190-478A-3D3F11536935}"/>
                </a:ext>
              </a:extLst>
            </p:cNvPr>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832;p47">
              <a:extLst>
                <a:ext uri="{FF2B5EF4-FFF2-40B4-BE49-F238E27FC236}">
                  <a16:creationId xmlns:a16="http://schemas.microsoft.com/office/drawing/2014/main" id="{15B8B185-3B76-114E-6B83-F79BED10EB56}"/>
                </a:ext>
              </a:extLst>
            </p:cNvPr>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833;p47">
              <a:extLst>
                <a:ext uri="{FF2B5EF4-FFF2-40B4-BE49-F238E27FC236}">
                  <a16:creationId xmlns:a16="http://schemas.microsoft.com/office/drawing/2014/main" id="{FC72F3EE-FF8E-6275-9B89-1DBFDD30FE83}"/>
                </a:ext>
              </a:extLst>
            </p:cNvPr>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834;p47">
              <a:extLst>
                <a:ext uri="{FF2B5EF4-FFF2-40B4-BE49-F238E27FC236}">
                  <a16:creationId xmlns:a16="http://schemas.microsoft.com/office/drawing/2014/main" id="{4AB29E75-9EF8-64C1-774C-7295A3242FBB}"/>
                </a:ext>
              </a:extLst>
            </p:cNvPr>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835;p47">
              <a:extLst>
                <a:ext uri="{FF2B5EF4-FFF2-40B4-BE49-F238E27FC236}">
                  <a16:creationId xmlns:a16="http://schemas.microsoft.com/office/drawing/2014/main" id="{B9F8728C-506E-5A93-C3A5-7B79B645A32C}"/>
                </a:ext>
              </a:extLst>
            </p:cNvPr>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836;p47">
              <a:extLst>
                <a:ext uri="{FF2B5EF4-FFF2-40B4-BE49-F238E27FC236}">
                  <a16:creationId xmlns:a16="http://schemas.microsoft.com/office/drawing/2014/main" id="{AA1CE964-4E02-FD0D-CDCC-25A82C3F1E6A}"/>
                </a:ext>
              </a:extLst>
            </p:cNvPr>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837;p47">
              <a:extLst>
                <a:ext uri="{FF2B5EF4-FFF2-40B4-BE49-F238E27FC236}">
                  <a16:creationId xmlns:a16="http://schemas.microsoft.com/office/drawing/2014/main" id="{2DD97C9B-E473-8A40-135D-99BB6F8D57A4}"/>
                </a:ext>
              </a:extLst>
            </p:cNvPr>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838;p47">
              <a:extLst>
                <a:ext uri="{FF2B5EF4-FFF2-40B4-BE49-F238E27FC236}">
                  <a16:creationId xmlns:a16="http://schemas.microsoft.com/office/drawing/2014/main" id="{3750E933-F40E-B603-5B41-4484BE13BED6}"/>
                </a:ext>
              </a:extLst>
            </p:cNvPr>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839;p47">
              <a:extLst>
                <a:ext uri="{FF2B5EF4-FFF2-40B4-BE49-F238E27FC236}">
                  <a16:creationId xmlns:a16="http://schemas.microsoft.com/office/drawing/2014/main" id="{174C201B-1F3B-5A22-C436-8AA78AFEA709}"/>
                </a:ext>
              </a:extLst>
            </p:cNvPr>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840;p47">
              <a:extLst>
                <a:ext uri="{FF2B5EF4-FFF2-40B4-BE49-F238E27FC236}">
                  <a16:creationId xmlns:a16="http://schemas.microsoft.com/office/drawing/2014/main" id="{A9972D15-7360-0563-AF91-E54BE01C6A1C}"/>
                </a:ext>
              </a:extLst>
            </p:cNvPr>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841;p47">
              <a:extLst>
                <a:ext uri="{FF2B5EF4-FFF2-40B4-BE49-F238E27FC236}">
                  <a16:creationId xmlns:a16="http://schemas.microsoft.com/office/drawing/2014/main" id="{A7F8011B-B3E6-9983-3641-AAAF6DE8D3AF}"/>
                </a:ext>
              </a:extLst>
            </p:cNvPr>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842;p47">
              <a:extLst>
                <a:ext uri="{FF2B5EF4-FFF2-40B4-BE49-F238E27FC236}">
                  <a16:creationId xmlns:a16="http://schemas.microsoft.com/office/drawing/2014/main" id="{AA91AABB-1701-2CB8-3978-09C216488090}"/>
                </a:ext>
              </a:extLst>
            </p:cNvPr>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843;p47">
              <a:extLst>
                <a:ext uri="{FF2B5EF4-FFF2-40B4-BE49-F238E27FC236}">
                  <a16:creationId xmlns:a16="http://schemas.microsoft.com/office/drawing/2014/main" id="{4A3BD394-E3EB-83D1-5204-0C0224F0F486}"/>
                </a:ext>
              </a:extLst>
            </p:cNvPr>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844;p47">
              <a:extLst>
                <a:ext uri="{FF2B5EF4-FFF2-40B4-BE49-F238E27FC236}">
                  <a16:creationId xmlns:a16="http://schemas.microsoft.com/office/drawing/2014/main" id="{8467FE6B-DD5F-F62A-066B-BCDEFA558A1A}"/>
                </a:ext>
              </a:extLst>
            </p:cNvPr>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845;p47">
              <a:extLst>
                <a:ext uri="{FF2B5EF4-FFF2-40B4-BE49-F238E27FC236}">
                  <a16:creationId xmlns:a16="http://schemas.microsoft.com/office/drawing/2014/main" id="{97E306F6-A214-F97D-FA80-BEEC9F576E57}"/>
                </a:ext>
              </a:extLst>
            </p:cNvPr>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846;p47">
              <a:extLst>
                <a:ext uri="{FF2B5EF4-FFF2-40B4-BE49-F238E27FC236}">
                  <a16:creationId xmlns:a16="http://schemas.microsoft.com/office/drawing/2014/main" id="{4BA150E8-DDCD-0AC7-AE62-CEAA38E3EE5A}"/>
                </a:ext>
              </a:extLst>
            </p:cNvPr>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847;p47">
              <a:extLst>
                <a:ext uri="{FF2B5EF4-FFF2-40B4-BE49-F238E27FC236}">
                  <a16:creationId xmlns:a16="http://schemas.microsoft.com/office/drawing/2014/main" id="{3F32574E-93E7-53D6-4D3F-5C35B90F482F}"/>
                </a:ext>
              </a:extLst>
            </p:cNvPr>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848;p47">
              <a:extLst>
                <a:ext uri="{FF2B5EF4-FFF2-40B4-BE49-F238E27FC236}">
                  <a16:creationId xmlns:a16="http://schemas.microsoft.com/office/drawing/2014/main" id="{AEC2AD78-18C2-FAD1-4B5C-B761B313767C}"/>
                </a:ext>
              </a:extLst>
            </p:cNvPr>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99" name="Google Shape;1018;p49">
            <a:extLst>
              <a:ext uri="{FF2B5EF4-FFF2-40B4-BE49-F238E27FC236}">
                <a16:creationId xmlns:a16="http://schemas.microsoft.com/office/drawing/2014/main" id="{6905FAFC-9398-1E84-7755-97FD8436A800}"/>
              </a:ext>
            </a:extLst>
          </p:cNvPr>
          <p:cNvCxnSpPr/>
          <p:nvPr/>
        </p:nvCxnSpPr>
        <p:spPr>
          <a:xfrm>
            <a:off x="1045499"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2100" name="Google Shape;913;p47">
            <a:extLst>
              <a:ext uri="{FF2B5EF4-FFF2-40B4-BE49-F238E27FC236}">
                <a16:creationId xmlns:a16="http://schemas.microsoft.com/office/drawing/2014/main" id="{82D190C5-8CC8-7EA6-D5E3-A35F70039F94}"/>
              </a:ext>
            </a:extLst>
          </p:cNvPr>
          <p:cNvCxnSpPr/>
          <p:nvPr/>
        </p:nvCxnSpPr>
        <p:spPr>
          <a:xfrm rot="10800000">
            <a:off x="0" y="2121309"/>
            <a:ext cx="1045500" cy="0"/>
          </a:xfrm>
          <a:prstGeom prst="straightConnector1">
            <a:avLst/>
          </a:prstGeom>
          <a:noFill/>
          <a:ln w="38100" cap="flat" cmpd="sng">
            <a:solidFill>
              <a:schemeClr val="dk1"/>
            </a:solidFill>
            <a:prstDash val="solid"/>
            <a:round/>
            <a:headEnd type="none" w="med" len="med"/>
            <a:tailEnd type="none" w="med" len="med"/>
          </a:ln>
        </p:spPr>
      </p:cxnSp>
      <p:grpSp>
        <p:nvGrpSpPr>
          <p:cNvPr id="2101" name="Google Shape;824;p47">
            <a:extLst>
              <a:ext uri="{FF2B5EF4-FFF2-40B4-BE49-F238E27FC236}">
                <a16:creationId xmlns:a16="http://schemas.microsoft.com/office/drawing/2014/main" id="{232C55F7-4435-8863-56F3-9DE545A1C800}"/>
              </a:ext>
            </a:extLst>
          </p:cNvPr>
          <p:cNvGrpSpPr/>
          <p:nvPr/>
        </p:nvGrpSpPr>
        <p:grpSpPr>
          <a:xfrm rot="-5400694">
            <a:off x="-140801" y="724194"/>
            <a:ext cx="1305274" cy="680782"/>
            <a:chOff x="7361475" y="5882971"/>
            <a:chExt cx="2633725" cy="1373929"/>
          </a:xfrm>
        </p:grpSpPr>
        <p:sp>
          <p:nvSpPr>
            <p:cNvPr id="2102" name="Google Shape;825;p47">
              <a:extLst>
                <a:ext uri="{FF2B5EF4-FFF2-40B4-BE49-F238E27FC236}">
                  <a16:creationId xmlns:a16="http://schemas.microsoft.com/office/drawing/2014/main" id="{278B6671-D2D6-8A70-E024-98E5CF5BAFC7}"/>
                </a:ext>
              </a:extLst>
            </p:cNvPr>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826;p47">
              <a:extLst>
                <a:ext uri="{FF2B5EF4-FFF2-40B4-BE49-F238E27FC236}">
                  <a16:creationId xmlns:a16="http://schemas.microsoft.com/office/drawing/2014/main" id="{B821971D-639E-650F-507B-04804D3AD1C4}"/>
                </a:ext>
              </a:extLst>
            </p:cNvPr>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827;p47">
              <a:extLst>
                <a:ext uri="{FF2B5EF4-FFF2-40B4-BE49-F238E27FC236}">
                  <a16:creationId xmlns:a16="http://schemas.microsoft.com/office/drawing/2014/main" id="{BFFEB718-63BF-D9D0-CD8A-606F006FACD6}"/>
                </a:ext>
              </a:extLst>
            </p:cNvPr>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828;p47">
              <a:extLst>
                <a:ext uri="{FF2B5EF4-FFF2-40B4-BE49-F238E27FC236}">
                  <a16:creationId xmlns:a16="http://schemas.microsoft.com/office/drawing/2014/main" id="{830548B8-ED57-14A7-E5BB-D0D59814E459}"/>
                </a:ext>
              </a:extLst>
            </p:cNvPr>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829;p47">
              <a:extLst>
                <a:ext uri="{FF2B5EF4-FFF2-40B4-BE49-F238E27FC236}">
                  <a16:creationId xmlns:a16="http://schemas.microsoft.com/office/drawing/2014/main" id="{F734AB9B-A495-3033-7572-5AE99BFA1874}"/>
                </a:ext>
              </a:extLst>
            </p:cNvPr>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830;p47">
              <a:extLst>
                <a:ext uri="{FF2B5EF4-FFF2-40B4-BE49-F238E27FC236}">
                  <a16:creationId xmlns:a16="http://schemas.microsoft.com/office/drawing/2014/main" id="{C170F424-3B8B-E30B-47A3-39FCCE0BD901}"/>
                </a:ext>
              </a:extLst>
            </p:cNvPr>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831;p47">
              <a:extLst>
                <a:ext uri="{FF2B5EF4-FFF2-40B4-BE49-F238E27FC236}">
                  <a16:creationId xmlns:a16="http://schemas.microsoft.com/office/drawing/2014/main" id="{C4D771E8-753C-80F3-FCC2-CAE2E9121FF1}"/>
                </a:ext>
              </a:extLst>
            </p:cNvPr>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832;p47">
              <a:extLst>
                <a:ext uri="{FF2B5EF4-FFF2-40B4-BE49-F238E27FC236}">
                  <a16:creationId xmlns:a16="http://schemas.microsoft.com/office/drawing/2014/main" id="{10A174C7-5F7D-47D1-A7FC-FE834F3B7603}"/>
                </a:ext>
              </a:extLst>
            </p:cNvPr>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833;p47">
              <a:extLst>
                <a:ext uri="{FF2B5EF4-FFF2-40B4-BE49-F238E27FC236}">
                  <a16:creationId xmlns:a16="http://schemas.microsoft.com/office/drawing/2014/main" id="{C8CA913C-3EE8-8E73-EF89-9A72E8F83A0E}"/>
                </a:ext>
              </a:extLst>
            </p:cNvPr>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834;p47">
              <a:extLst>
                <a:ext uri="{FF2B5EF4-FFF2-40B4-BE49-F238E27FC236}">
                  <a16:creationId xmlns:a16="http://schemas.microsoft.com/office/drawing/2014/main" id="{1B6295CE-CC57-74CD-951F-0370CCC1FAC1}"/>
                </a:ext>
              </a:extLst>
            </p:cNvPr>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835;p47">
              <a:extLst>
                <a:ext uri="{FF2B5EF4-FFF2-40B4-BE49-F238E27FC236}">
                  <a16:creationId xmlns:a16="http://schemas.microsoft.com/office/drawing/2014/main" id="{1150B512-0B7A-E43D-3E77-C81DE3574B54}"/>
                </a:ext>
              </a:extLst>
            </p:cNvPr>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836;p47">
              <a:extLst>
                <a:ext uri="{FF2B5EF4-FFF2-40B4-BE49-F238E27FC236}">
                  <a16:creationId xmlns:a16="http://schemas.microsoft.com/office/drawing/2014/main" id="{729756F0-3448-65E0-6D6D-6681852E70B7}"/>
                </a:ext>
              </a:extLst>
            </p:cNvPr>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837;p47">
              <a:extLst>
                <a:ext uri="{FF2B5EF4-FFF2-40B4-BE49-F238E27FC236}">
                  <a16:creationId xmlns:a16="http://schemas.microsoft.com/office/drawing/2014/main" id="{8B3F4819-423C-1524-4F1C-D0D9CFA7887A}"/>
                </a:ext>
              </a:extLst>
            </p:cNvPr>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838;p47">
              <a:extLst>
                <a:ext uri="{FF2B5EF4-FFF2-40B4-BE49-F238E27FC236}">
                  <a16:creationId xmlns:a16="http://schemas.microsoft.com/office/drawing/2014/main" id="{635BF941-F00F-51F1-0FF7-74FAB4C27C9B}"/>
                </a:ext>
              </a:extLst>
            </p:cNvPr>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839;p47">
              <a:extLst>
                <a:ext uri="{FF2B5EF4-FFF2-40B4-BE49-F238E27FC236}">
                  <a16:creationId xmlns:a16="http://schemas.microsoft.com/office/drawing/2014/main" id="{1E47E345-E128-A091-D608-E32E89FED051}"/>
                </a:ext>
              </a:extLst>
            </p:cNvPr>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840;p47">
              <a:extLst>
                <a:ext uri="{FF2B5EF4-FFF2-40B4-BE49-F238E27FC236}">
                  <a16:creationId xmlns:a16="http://schemas.microsoft.com/office/drawing/2014/main" id="{7301EF9D-9E15-1CB4-4118-246D7EC5A39D}"/>
                </a:ext>
              </a:extLst>
            </p:cNvPr>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841;p47">
              <a:extLst>
                <a:ext uri="{FF2B5EF4-FFF2-40B4-BE49-F238E27FC236}">
                  <a16:creationId xmlns:a16="http://schemas.microsoft.com/office/drawing/2014/main" id="{C1A87200-04AB-FD31-B16F-F7B66D1330C1}"/>
                </a:ext>
              </a:extLst>
            </p:cNvPr>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842;p47">
              <a:extLst>
                <a:ext uri="{FF2B5EF4-FFF2-40B4-BE49-F238E27FC236}">
                  <a16:creationId xmlns:a16="http://schemas.microsoft.com/office/drawing/2014/main" id="{CE3437F7-B520-C8A3-1445-273C771E4126}"/>
                </a:ext>
              </a:extLst>
            </p:cNvPr>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843;p47">
              <a:extLst>
                <a:ext uri="{FF2B5EF4-FFF2-40B4-BE49-F238E27FC236}">
                  <a16:creationId xmlns:a16="http://schemas.microsoft.com/office/drawing/2014/main" id="{8D915DC1-374D-3666-4EB7-D7C0EB5326A4}"/>
                </a:ext>
              </a:extLst>
            </p:cNvPr>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844;p47">
              <a:extLst>
                <a:ext uri="{FF2B5EF4-FFF2-40B4-BE49-F238E27FC236}">
                  <a16:creationId xmlns:a16="http://schemas.microsoft.com/office/drawing/2014/main" id="{3B2FD7F0-1178-E380-F311-32B953094869}"/>
                </a:ext>
              </a:extLst>
            </p:cNvPr>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845;p47">
              <a:extLst>
                <a:ext uri="{FF2B5EF4-FFF2-40B4-BE49-F238E27FC236}">
                  <a16:creationId xmlns:a16="http://schemas.microsoft.com/office/drawing/2014/main" id="{9D7FEB42-4779-BF89-008C-5CAAD837F43E}"/>
                </a:ext>
              </a:extLst>
            </p:cNvPr>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846;p47">
              <a:extLst>
                <a:ext uri="{FF2B5EF4-FFF2-40B4-BE49-F238E27FC236}">
                  <a16:creationId xmlns:a16="http://schemas.microsoft.com/office/drawing/2014/main" id="{A2C4066B-7655-8557-5E7D-23A5867D537C}"/>
                </a:ext>
              </a:extLst>
            </p:cNvPr>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847;p47">
              <a:extLst>
                <a:ext uri="{FF2B5EF4-FFF2-40B4-BE49-F238E27FC236}">
                  <a16:creationId xmlns:a16="http://schemas.microsoft.com/office/drawing/2014/main" id="{7592D3FF-5CAE-5FB5-4097-94F3263085E1}"/>
                </a:ext>
              </a:extLst>
            </p:cNvPr>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848;p47">
              <a:extLst>
                <a:ext uri="{FF2B5EF4-FFF2-40B4-BE49-F238E27FC236}">
                  <a16:creationId xmlns:a16="http://schemas.microsoft.com/office/drawing/2014/main" id="{7FC10DCF-1097-5A5D-FEEA-4C0165A15706}"/>
                </a:ext>
              </a:extLst>
            </p:cNvPr>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87" name="Google Shape;911;p47">
            <a:extLst>
              <a:ext uri="{FF2B5EF4-FFF2-40B4-BE49-F238E27FC236}">
                <a16:creationId xmlns:a16="http://schemas.microsoft.com/office/drawing/2014/main" id="{95094BA9-1979-3972-DAAA-142B3E7BB769}"/>
              </a:ext>
            </a:extLst>
          </p:cNvPr>
          <p:cNvCxnSpPr/>
          <p:nvPr/>
        </p:nvCxnSpPr>
        <p:spPr>
          <a:xfrm rot="10800000">
            <a:off x="-1" y="4139645"/>
            <a:ext cx="1045500" cy="0"/>
          </a:xfrm>
          <a:prstGeom prst="straightConnector1">
            <a:avLst/>
          </a:prstGeom>
          <a:noFill/>
          <a:ln w="38100" cap="flat" cmpd="sng">
            <a:solidFill>
              <a:schemeClr val="dk1"/>
            </a:solidFill>
            <a:prstDash val="solid"/>
            <a:round/>
            <a:headEnd type="none" w="med" len="med"/>
            <a:tailEnd type="none" w="med" len="med"/>
          </a:ln>
        </p:spPr>
      </p:cxnSp>
      <p:grpSp>
        <p:nvGrpSpPr>
          <p:cNvPr id="3088" name="Google Shape;849;p47">
            <a:extLst>
              <a:ext uri="{FF2B5EF4-FFF2-40B4-BE49-F238E27FC236}">
                <a16:creationId xmlns:a16="http://schemas.microsoft.com/office/drawing/2014/main" id="{D4FF14C8-493E-BE0B-6863-54BED260FB50}"/>
              </a:ext>
            </a:extLst>
          </p:cNvPr>
          <p:cNvGrpSpPr/>
          <p:nvPr/>
        </p:nvGrpSpPr>
        <p:grpSpPr>
          <a:xfrm rot="10800000">
            <a:off x="108691" y="2462035"/>
            <a:ext cx="843875" cy="1365276"/>
            <a:chOff x="4495050" y="5696175"/>
            <a:chExt cx="1966617" cy="3181720"/>
          </a:xfrm>
        </p:grpSpPr>
        <p:sp>
          <p:nvSpPr>
            <p:cNvPr id="3089" name="Google Shape;850;p47">
              <a:extLst>
                <a:ext uri="{FF2B5EF4-FFF2-40B4-BE49-F238E27FC236}">
                  <a16:creationId xmlns:a16="http://schemas.microsoft.com/office/drawing/2014/main" id="{DE98FAB6-7D1D-485E-047F-11AE5F644B9F}"/>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851;p47">
              <a:extLst>
                <a:ext uri="{FF2B5EF4-FFF2-40B4-BE49-F238E27FC236}">
                  <a16:creationId xmlns:a16="http://schemas.microsoft.com/office/drawing/2014/main" id="{EC344679-F781-6AD4-B001-CB34B6B6580C}"/>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852;p47">
              <a:extLst>
                <a:ext uri="{FF2B5EF4-FFF2-40B4-BE49-F238E27FC236}">
                  <a16:creationId xmlns:a16="http://schemas.microsoft.com/office/drawing/2014/main" id="{3B15959E-1215-BE01-673D-0A8A9EDAF244}"/>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853;p47">
              <a:extLst>
                <a:ext uri="{FF2B5EF4-FFF2-40B4-BE49-F238E27FC236}">
                  <a16:creationId xmlns:a16="http://schemas.microsoft.com/office/drawing/2014/main" id="{28ABE09D-E84C-0FE6-A359-06D34F356D62}"/>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854;p47">
              <a:extLst>
                <a:ext uri="{FF2B5EF4-FFF2-40B4-BE49-F238E27FC236}">
                  <a16:creationId xmlns:a16="http://schemas.microsoft.com/office/drawing/2014/main" id="{D974B51E-A535-3AF5-1425-02A953869709}"/>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855;p47">
              <a:extLst>
                <a:ext uri="{FF2B5EF4-FFF2-40B4-BE49-F238E27FC236}">
                  <a16:creationId xmlns:a16="http://schemas.microsoft.com/office/drawing/2014/main" id="{178C63A9-726A-F6FD-C56F-D8DCD049A1D3}"/>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856;p47">
              <a:extLst>
                <a:ext uri="{FF2B5EF4-FFF2-40B4-BE49-F238E27FC236}">
                  <a16:creationId xmlns:a16="http://schemas.microsoft.com/office/drawing/2014/main" id="{538736C4-9049-5384-0ED1-C823A54A1112}"/>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857;p47">
              <a:extLst>
                <a:ext uri="{FF2B5EF4-FFF2-40B4-BE49-F238E27FC236}">
                  <a16:creationId xmlns:a16="http://schemas.microsoft.com/office/drawing/2014/main" id="{3CCF4B8C-BFD5-DB2F-D5A1-3D91B147A658}"/>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858;p47">
              <a:extLst>
                <a:ext uri="{FF2B5EF4-FFF2-40B4-BE49-F238E27FC236}">
                  <a16:creationId xmlns:a16="http://schemas.microsoft.com/office/drawing/2014/main" id="{75E5F329-2599-13AE-1AAF-28EB91EF0E87}"/>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859;p47">
              <a:extLst>
                <a:ext uri="{FF2B5EF4-FFF2-40B4-BE49-F238E27FC236}">
                  <a16:creationId xmlns:a16="http://schemas.microsoft.com/office/drawing/2014/main" id="{0DD6A21E-2908-5743-BD0F-9E895AFDC6C3}"/>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860;p47">
              <a:extLst>
                <a:ext uri="{FF2B5EF4-FFF2-40B4-BE49-F238E27FC236}">
                  <a16:creationId xmlns:a16="http://schemas.microsoft.com/office/drawing/2014/main" id="{27EB55CE-9DBC-14CC-0467-3B7AFA30C289}"/>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861;p47">
              <a:extLst>
                <a:ext uri="{FF2B5EF4-FFF2-40B4-BE49-F238E27FC236}">
                  <a16:creationId xmlns:a16="http://schemas.microsoft.com/office/drawing/2014/main" id="{929D6311-8924-F46F-2F30-8DF4ED26F3EF}"/>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862;p47">
              <a:extLst>
                <a:ext uri="{FF2B5EF4-FFF2-40B4-BE49-F238E27FC236}">
                  <a16:creationId xmlns:a16="http://schemas.microsoft.com/office/drawing/2014/main" id="{FF53E068-ED2A-041F-4BC9-4A826762B6DE}"/>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863;p47">
              <a:extLst>
                <a:ext uri="{FF2B5EF4-FFF2-40B4-BE49-F238E27FC236}">
                  <a16:creationId xmlns:a16="http://schemas.microsoft.com/office/drawing/2014/main" id="{F2EFAB45-2B4C-A5B3-AE4D-EEED9C822B03}"/>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864;p47">
              <a:extLst>
                <a:ext uri="{FF2B5EF4-FFF2-40B4-BE49-F238E27FC236}">
                  <a16:creationId xmlns:a16="http://schemas.microsoft.com/office/drawing/2014/main" id="{666F9F97-A4B9-ADDC-2A54-B5D3A8B45B31}"/>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865;p47">
              <a:extLst>
                <a:ext uri="{FF2B5EF4-FFF2-40B4-BE49-F238E27FC236}">
                  <a16:creationId xmlns:a16="http://schemas.microsoft.com/office/drawing/2014/main" id="{05836FB6-9265-4677-CDCC-81A5D9BD758A}"/>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866;p47">
              <a:extLst>
                <a:ext uri="{FF2B5EF4-FFF2-40B4-BE49-F238E27FC236}">
                  <a16:creationId xmlns:a16="http://schemas.microsoft.com/office/drawing/2014/main" id="{9C7F9671-9856-F3AF-3A9E-7925B7C58FB0}"/>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867;p47">
              <a:extLst>
                <a:ext uri="{FF2B5EF4-FFF2-40B4-BE49-F238E27FC236}">
                  <a16:creationId xmlns:a16="http://schemas.microsoft.com/office/drawing/2014/main" id="{BE696D0B-090A-1509-5F61-70EBCC7EAEED}"/>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868;p47">
              <a:extLst>
                <a:ext uri="{FF2B5EF4-FFF2-40B4-BE49-F238E27FC236}">
                  <a16:creationId xmlns:a16="http://schemas.microsoft.com/office/drawing/2014/main" id="{B069E916-40CB-FCCE-AFF8-4AC062B1CCA7}"/>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869;p47">
              <a:extLst>
                <a:ext uri="{FF2B5EF4-FFF2-40B4-BE49-F238E27FC236}">
                  <a16:creationId xmlns:a16="http://schemas.microsoft.com/office/drawing/2014/main" id="{4B491132-94AF-5BA9-9C41-44349D4E54AA}"/>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870;p47">
              <a:extLst>
                <a:ext uri="{FF2B5EF4-FFF2-40B4-BE49-F238E27FC236}">
                  <a16:creationId xmlns:a16="http://schemas.microsoft.com/office/drawing/2014/main" id="{B1F75A57-A17C-A2ED-9BD9-BF3CEAD17001}"/>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871;p47">
              <a:extLst>
                <a:ext uri="{FF2B5EF4-FFF2-40B4-BE49-F238E27FC236}">
                  <a16:creationId xmlns:a16="http://schemas.microsoft.com/office/drawing/2014/main" id="{6B11481A-4CE1-CAEA-89C3-C59143637948}"/>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872;p47">
              <a:extLst>
                <a:ext uri="{FF2B5EF4-FFF2-40B4-BE49-F238E27FC236}">
                  <a16:creationId xmlns:a16="http://schemas.microsoft.com/office/drawing/2014/main" id="{0C4D8AAF-2F5B-5968-B4CE-05FD20670BC0}"/>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873;p47">
              <a:extLst>
                <a:ext uri="{FF2B5EF4-FFF2-40B4-BE49-F238E27FC236}">
                  <a16:creationId xmlns:a16="http://schemas.microsoft.com/office/drawing/2014/main" id="{DBDBA4D9-853A-FCDE-EB48-ECFF92DC6067}"/>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874;p47">
              <a:extLst>
                <a:ext uri="{FF2B5EF4-FFF2-40B4-BE49-F238E27FC236}">
                  <a16:creationId xmlns:a16="http://schemas.microsoft.com/office/drawing/2014/main" id="{AA763D4F-1820-B6CE-E899-46EE6F8F63CE}"/>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875;p47">
              <a:extLst>
                <a:ext uri="{FF2B5EF4-FFF2-40B4-BE49-F238E27FC236}">
                  <a16:creationId xmlns:a16="http://schemas.microsoft.com/office/drawing/2014/main" id="{73BA09E8-16B3-5786-6A80-AA8FC4EAB9F5}"/>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876;p47">
              <a:extLst>
                <a:ext uri="{FF2B5EF4-FFF2-40B4-BE49-F238E27FC236}">
                  <a16:creationId xmlns:a16="http://schemas.microsoft.com/office/drawing/2014/main" id="{1B366001-9999-7506-18CA-EE2F38F214F9}"/>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877;p47">
              <a:extLst>
                <a:ext uri="{FF2B5EF4-FFF2-40B4-BE49-F238E27FC236}">
                  <a16:creationId xmlns:a16="http://schemas.microsoft.com/office/drawing/2014/main" id="{4484AEEE-EEC8-F512-CA94-3AB5DDCF792B}"/>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878;p47">
              <a:extLst>
                <a:ext uri="{FF2B5EF4-FFF2-40B4-BE49-F238E27FC236}">
                  <a16:creationId xmlns:a16="http://schemas.microsoft.com/office/drawing/2014/main" id="{8B607474-E4E6-D354-A811-F7CC08C75AC7}"/>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879;p47">
              <a:extLst>
                <a:ext uri="{FF2B5EF4-FFF2-40B4-BE49-F238E27FC236}">
                  <a16:creationId xmlns:a16="http://schemas.microsoft.com/office/drawing/2014/main" id="{D40BDBAF-EFED-298E-CF1E-A664F3B40B0E}"/>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880;p47">
              <a:extLst>
                <a:ext uri="{FF2B5EF4-FFF2-40B4-BE49-F238E27FC236}">
                  <a16:creationId xmlns:a16="http://schemas.microsoft.com/office/drawing/2014/main" id="{5994DEE2-FC87-B557-4874-10C49B8C44F2}"/>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881;p47">
              <a:extLst>
                <a:ext uri="{FF2B5EF4-FFF2-40B4-BE49-F238E27FC236}">
                  <a16:creationId xmlns:a16="http://schemas.microsoft.com/office/drawing/2014/main" id="{6B67F98A-ECE5-9E92-F6FD-1A35F656DCE5}"/>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882;p47">
              <a:extLst>
                <a:ext uri="{FF2B5EF4-FFF2-40B4-BE49-F238E27FC236}">
                  <a16:creationId xmlns:a16="http://schemas.microsoft.com/office/drawing/2014/main" id="{D52051CA-9547-2EDF-C57E-6769348ADFBA}"/>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883;p47">
              <a:extLst>
                <a:ext uri="{FF2B5EF4-FFF2-40B4-BE49-F238E27FC236}">
                  <a16:creationId xmlns:a16="http://schemas.microsoft.com/office/drawing/2014/main" id="{B57308B9-2718-873F-C2B8-BE4ACAADAD04}"/>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884;p47">
              <a:extLst>
                <a:ext uri="{FF2B5EF4-FFF2-40B4-BE49-F238E27FC236}">
                  <a16:creationId xmlns:a16="http://schemas.microsoft.com/office/drawing/2014/main" id="{09ADB9C2-3BEF-DE1F-9E49-9A8CB6DA26B4}"/>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885;p47">
              <a:extLst>
                <a:ext uri="{FF2B5EF4-FFF2-40B4-BE49-F238E27FC236}">
                  <a16:creationId xmlns:a16="http://schemas.microsoft.com/office/drawing/2014/main" id="{F8EE7FDE-07B4-65F0-A6AB-B5E99B6CF3E3}"/>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886;p47">
              <a:extLst>
                <a:ext uri="{FF2B5EF4-FFF2-40B4-BE49-F238E27FC236}">
                  <a16:creationId xmlns:a16="http://schemas.microsoft.com/office/drawing/2014/main" id="{5E1A125A-5799-E08E-8B4C-66D199CEA098}"/>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887;p47">
              <a:extLst>
                <a:ext uri="{FF2B5EF4-FFF2-40B4-BE49-F238E27FC236}">
                  <a16:creationId xmlns:a16="http://schemas.microsoft.com/office/drawing/2014/main" id="{66A2A8A5-28A4-8468-9C25-2BCE492CB41C}"/>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888;p47">
              <a:extLst>
                <a:ext uri="{FF2B5EF4-FFF2-40B4-BE49-F238E27FC236}">
                  <a16:creationId xmlns:a16="http://schemas.microsoft.com/office/drawing/2014/main" id="{EF4ACE18-F712-54C6-D8EB-1F090BDFE502}"/>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889;p47">
              <a:extLst>
                <a:ext uri="{FF2B5EF4-FFF2-40B4-BE49-F238E27FC236}">
                  <a16:creationId xmlns:a16="http://schemas.microsoft.com/office/drawing/2014/main" id="{9B3B29F5-30C9-DB2E-D666-D67562A08836}"/>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890;p47">
              <a:extLst>
                <a:ext uri="{FF2B5EF4-FFF2-40B4-BE49-F238E27FC236}">
                  <a16:creationId xmlns:a16="http://schemas.microsoft.com/office/drawing/2014/main" id="{9611D596-2C6F-3441-7BF7-F32135471C03}"/>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891;p47">
              <a:extLst>
                <a:ext uri="{FF2B5EF4-FFF2-40B4-BE49-F238E27FC236}">
                  <a16:creationId xmlns:a16="http://schemas.microsoft.com/office/drawing/2014/main" id="{960DB68C-6E9C-10A5-FA24-98D081D81F49}"/>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892;p47">
              <a:extLst>
                <a:ext uri="{FF2B5EF4-FFF2-40B4-BE49-F238E27FC236}">
                  <a16:creationId xmlns:a16="http://schemas.microsoft.com/office/drawing/2014/main" id="{09E7900A-C762-35F8-0F03-B75BFAE7DEF6}"/>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893;p47">
              <a:extLst>
                <a:ext uri="{FF2B5EF4-FFF2-40B4-BE49-F238E27FC236}">
                  <a16:creationId xmlns:a16="http://schemas.microsoft.com/office/drawing/2014/main" id="{F8CE59CE-655E-C500-5856-88CEBECC4223}"/>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894;p47">
              <a:extLst>
                <a:ext uri="{FF2B5EF4-FFF2-40B4-BE49-F238E27FC236}">
                  <a16:creationId xmlns:a16="http://schemas.microsoft.com/office/drawing/2014/main" id="{CCA87EB3-ACAA-E3B7-0304-D8B37C274089}"/>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895;p47">
              <a:extLst>
                <a:ext uri="{FF2B5EF4-FFF2-40B4-BE49-F238E27FC236}">
                  <a16:creationId xmlns:a16="http://schemas.microsoft.com/office/drawing/2014/main" id="{87E2E994-7676-D633-04E7-F6C1CBDDFF7D}"/>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896;p47">
              <a:extLst>
                <a:ext uri="{FF2B5EF4-FFF2-40B4-BE49-F238E27FC236}">
                  <a16:creationId xmlns:a16="http://schemas.microsoft.com/office/drawing/2014/main" id="{5D06E9C7-3596-8A1E-14B2-81D6A44B405C}"/>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897;p47">
              <a:extLst>
                <a:ext uri="{FF2B5EF4-FFF2-40B4-BE49-F238E27FC236}">
                  <a16:creationId xmlns:a16="http://schemas.microsoft.com/office/drawing/2014/main" id="{F0560C62-D55F-D0B5-C211-FB4D321C0A62}"/>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898;p47">
              <a:extLst>
                <a:ext uri="{FF2B5EF4-FFF2-40B4-BE49-F238E27FC236}">
                  <a16:creationId xmlns:a16="http://schemas.microsoft.com/office/drawing/2014/main" id="{FB22A3B6-00A3-C841-765C-165C6EED98FA}"/>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899;p47">
              <a:extLst>
                <a:ext uri="{FF2B5EF4-FFF2-40B4-BE49-F238E27FC236}">
                  <a16:creationId xmlns:a16="http://schemas.microsoft.com/office/drawing/2014/main" id="{183B23F4-D5C1-DC4D-0806-BC8C1349E307}"/>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900;p47">
              <a:extLst>
                <a:ext uri="{FF2B5EF4-FFF2-40B4-BE49-F238E27FC236}">
                  <a16:creationId xmlns:a16="http://schemas.microsoft.com/office/drawing/2014/main" id="{C9BB485A-2CE6-08A2-332F-BFF85E8840AA}"/>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901;p47">
              <a:extLst>
                <a:ext uri="{FF2B5EF4-FFF2-40B4-BE49-F238E27FC236}">
                  <a16:creationId xmlns:a16="http://schemas.microsoft.com/office/drawing/2014/main" id="{93D7F6F9-5DF0-61C4-3A9F-D2B7DAE17AD7}"/>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902;p47">
              <a:extLst>
                <a:ext uri="{FF2B5EF4-FFF2-40B4-BE49-F238E27FC236}">
                  <a16:creationId xmlns:a16="http://schemas.microsoft.com/office/drawing/2014/main" id="{8D662CCE-A173-A2BF-2C5C-CD56E1D10FFA}"/>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903;p47">
              <a:extLst>
                <a:ext uri="{FF2B5EF4-FFF2-40B4-BE49-F238E27FC236}">
                  <a16:creationId xmlns:a16="http://schemas.microsoft.com/office/drawing/2014/main" id="{860FE193-DBF3-2072-15E3-ACB804548CA8}"/>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904;p47">
              <a:extLst>
                <a:ext uri="{FF2B5EF4-FFF2-40B4-BE49-F238E27FC236}">
                  <a16:creationId xmlns:a16="http://schemas.microsoft.com/office/drawing/2014/main" id="{DBA0CB5D-DB7E-5BBE-1936-6106B27E991A}"/>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905;p47">
              <a:extLst>
                <a:ext uri="{FF2B5EF4-FFF2-40B4-BE49-F238E27FC236}">
                  <a16:creationId xmlns:a16="http://schemas.microsoft.com/office/drawing/2014/main" id="{1707ECD1-4A3F-12CE-0AB7-1524BD06F3C5}"/>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906;p47">
              <a:extLst>
                <a:ext uri="{FF2B5EF4-FFF2-40B4-BE49-F238E27FC236}">
                  <a16:creationId xmlns:a16="http://schemas.microsoft.com/office/drawing/2014/main" id="{4BCA0910-1971-B2D2-025D-FCC5F8A8486D}"/>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907;p47">
              <a:extLst>
                <a:ext uri="{FF2B5EF4-FFF2-40B4-BE49-F238E27FC236}">
                  <a16:creationId xmlns:a16="http://schemas.microsoft.com/office/drawing/2014/main" id="{487FF107-8082-08C4-2851-6FC47FF6D21C}"/>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908;p47">
              <a:extLst>
                <a:ext uri="{FF2B5EF4-FFF2-40B4-BE49-F238E27FC236}">
                  <a16:creationId xmlns:a16="http://schemas.microsoft.com/office/drawing/2014/main" id="{E819A61F-021A-8C6B-C542-4BEF38C285D9}"/>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909;p47">
              <a:extLst>
                <a:ext uri="{FF2B5EF4-FFF2-40B4-BE49-F238E27FC236}">
                  <a16:creationId xmlns:a16="http://schemas.microsoft.com/office/drawing/2014/main" id="{B612F40D-9FCB-ED00-636B-1E7A497D7A5B}"/>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53832643-7438-AE0F-8723-A8F217F71B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567" b="47686"/>
          <a:stretch/>
        </p:blipFill>
        <p:spPr bwMode="auto">
          <a:xfrm>
            <a:off x="1532802" y="442528"/>
            <a:ext cx="2872163" cy="43100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326412F-11C6-2ED0-C44E-60F47B9895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91" t="47453" r="63026" b="233"/>
          <a:stretch/>
        </p:blipFill>
        <p:spPr bwMode="auto">
          <a:xfrm>
            <a:off x="4733934" y="449644"/>
            <a:ext cx="3035596" cy="43973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F3E594C5-11BB-D2DF-197E-AB083FE1A4C6}"/>
              </a:ext>
            </a:extLst>
          </p:cNvPr>
          <p:cNvPicPr>
            <a:picLocks noChangeAspect="1"/>
          </p:cNvPicPr>
          <p:nvPr/>
        </p:nvPicPr>
        <p:blipFill>
          <a:blip r:embed="rId4"/>
          <a:stretch>
            <a:fillRect/>
          </a:stretch>
        </p:blipFill>
        <p:spPr>
          <a:xfrm rot="5400000">
            <a:off x="2984264" y="4751301"/>
            <a:ext cx="99149" cy="101691"/>
          </a:xfrm>
          <a:prstGeom prst="rect">
            <a:avLst/>
          </a:prstGeom>
        </p:spPr>
      </p:pic>
      <p:sp>
        <p:nvSpPr>
          <p:cNvPr id="19" name="Oval 18">
            <a:extLst>
              <a:ext uri="{FF2B5EF4-FFF2-40B4-BE49-F238E27FC236}">
                <a16:creationId xmlns:a16="http://schemas.microsoft.com/office/drawing/2014/main" id="{8228AAB4-E03F-771C-B69C-992B1DABB645}"/>
              </a:ext>
            </a:extLst>
          </p:cNvPr>
          <p:cNvSpPr/>
          <p:nvPr/>
        </p:nvSpPr>
        <p:spPr>
          <a:xfrm>
            <a:off x="2997152" y="4847028"/>
            <a:ext cx="87529" cy="85716"/>
          </a:xfrm>
          <a:prstGeom prst="ellipse">
            <a:avLst/>
          </a:prstGeom>
          <a:ln w="3175">
            <a:solidFill>
              <a:schemeClr val="tx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 dirty="0">
                <a:solidFill>
                  <a:schemeClr val="tx2">
                    <a:lumMod val="10000"/>
                  </a:schemeClr>
                </a:solidFill>
              </a:rPr>
              <a:t>a</a:t>
            </a:r>
          </a:p>
        </p:txBody>
      </p:sp>
      <p:pic>
        <p:nvPicPr>
          <p:cNvPr id="20" name="Picture 19">
            <a:extLst>
              <a:ext uri="{FF2B5EF4-FFF2-40B4-BE49-F238E27FC236}">
                <a16:creationId xmlns:a16="http://schemas.microsoft.com/office/drawing/2014/main" id="{8AA9B61F-6B63-9F64-3A7D-F4E3D97375AB}"/>
              </a:ext>
            </a:extLst>
          </p:cNvPr>
          <p:cNvPicPr>
            <a:picLocks noChangeAspect="1"/>
          </p:cNvPicPr>
          <p:nvPr/>
        </p:nvPicPr>
        <p:blipFill>
          <a:blip r:embed="rId4"/>
          <a:stretch>
            <a:fillRect/>
          </a:stretch>
        </p:blipFill>
        <p:spPr>
          <a:xfrm rot="5400000">
            <a:off x="3763691" y="4751301"/>
            <a:ext cx="99149" cy="101691"/>
          </a:xfrm>
          <a:prstGeom prst="rect">
            <a:avLst/>
          </a:prstGeom>
        </p:spPr>
      </p:pic>
      <p:sp>
        <p:nvSpPr>
          <p:cNvPr id="21" name="Oval 20">
            <a:extLst>
              <a:ext uri="{FF2B5EF4-FFF2-40B4-BE49-F238E27FC236}">
                <a16:creationId xmlns:a16="http://schemas.microsoft.com/office/drawing/2014/main" id="{387B8322-68ED-A34A-9220-13A3F7E35E31}"/>
              </a:ext>
            </a:extLst>
          </p:cNvPr>
          <p:cNvSpPr/>
          <p:nvPr/>
        </p:nvSpPr>
        <p:spPr>
          <a:xfrm>
            <a:off x="3776579" y="4847028"/>
            <a:ext cx="87529" cy="85716"/>
          </a:xfrm>
          <a:prstGeom prst="ellipse">
            <a:avLst/>
          </a:prstGeom>
          <a:ln w="3175">
            <a:solidFill>
              <a:schemeClr val="tx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 dirty="0">
                <a:solidFill>
                  <a:schemeClr val="tx2">
                    <a:lumMod val="10000"/>
                  </a:schemeClr>
                </a:solidFill>
              </a:rPr>
              <a:t>b</a:t>
            </a:r>
          </a:p>
        </p:txBody>
      </p:sp>
      <p:sp>
        <p:nvSpPr>
          <p:cNvPr id="24" name="Oval 23">
            <a:extLst>
              <a:ext uri="{FF2B5EF4-FFF2-40B4-BE49-F238E27FC236}">
                <a16:creationId xmlns:a16="http://schemas.microsoft.com/office/drawing/2014/main" id="{B1ED477B-DE37-7339-624E-2F6A8E34569D}"/>
              </a:ext>
            </a:extLst>
          </p:cNvPr>
          <p:cNvSpPr/>
          <p:nvPr/>
        </p:nvSpPr>
        <p:spPr>
          <a:xfrm>
            <a:off x="5161717" y="360756"/>
            <a:ext cx="87529" cy="85716"/>
          </a:xfrm>
          <a:prstGeom prst="ellipse">
            <a:avLst/>
          </a:prstGeom>
          <a:ln w="3175">
            <a:solidFill>
              <a:schemeClr val="tx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 dirty="0">
                <a:solidFill>
                  <a:schemeClr val="tx2">
                    <a:lumMod val="10000"/>
                  </a:schemeClr>
                </a:solidFill>
              </a:rPr>
              <a:t>a</a:t>
            </a:r>
          </a:p>
        </p:txBody>
      </p:sp>
      <p:sp>
        <p:nvSpPr>
          <p:cNvPr id="3149" name="Oval 3148">
            <a:extLst>
              <a:ext uri="{FF2B5EF4-FFF2-40B4-BE49-F238E27FC236}">
                <a16:creationId xmlns:a16="http://schemas.microsoft.com/office/drawing/2014/main" id="{3BE5BB3A-2166-2D53-65A9-45F53FDA856C}"/>
              </a:ext>
            </a:extLst>
          </p:cNvPr>
          <p:cNvSpPr/>
          <p:nvPr/>
        </p:nvSpPr>
        <p:spPr>
          <a:xfrm>
            <a:off x="5956977" y="391079"/>
            <a:ext cx="87529" cy="85716"/>
          </a:xfrm>
          <a:prstGeom prst="ellipse">
            <a:avLst/>
          </a:prstGeom>
          <a:ln w="3175">
            <a:solidFill>
              <a:schemeClr val="tx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 dirty="0">
                <a:solidFill>
                  <a:schemeClr val="tx2">
                    <a:lumMod val="10000"/>
                  </a:schemeClr>
                </a:solidFill>
              </a:rPr>
              <a:t>b</a:t>
            </a:r>
          </a:p>
        </p:txBody>
      </p:sp>
    </p:spTree>
    <p:extLst>
      <p:ext uri="{BB962C8B-B14F-4D97-AF65-F5344CB8AC3E}">
        <p14:creationId xmlns:p14="http://schemas.microsoft.com/office/powerpoint/2010/main" val="544657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3" name="Rectangle 2">
            <a:extLst>
              <a:ext uri="{FF2B5EF4-FFF2-40B4-BE49-F238E27FC236}">
                <a16:creationId xmlns:a16="http://schemas.microsoft.com/office/drawing/2014/main" id="{BE4E16B1-AE86-1CA9-AA12-2817F0AA7070}"/>
              </a:ext>
            </a:extLst>
          </p:cNvPr>
          <p:cNvSpPr/>
          <p:nvPr/>
        </p:nvSpPr>
        <p:spPr>
          <a:xfrm>
            <a:off x="382033" y="355947"/>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D785F36-6801-240B-E42D-D92A94D8AD87}"/>
              </a:ext>
            </a:extLst>
          </p:cNvPr>
          <p:cNvSpPr/>
          <p:nvPr/>
        </p:nvSpPr>
        <p:spPr>
          <a:xfrm>
            <a:off x="503924" y="60424"/>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C9EE2B-43AD-B24C-60FA-7296F1E20AB5}"/>
              </a:ext>
            </a:extLst>
          </p:cNvPr>
          <p:cNvSpPr/>
          <p:nvPr/>
        </p:nvSpPr>
        <p:spPr>
          <a:xfrm>
            <a:off x="696408" y="109956"/>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Google Shape;1018;p49">
            <a:extLst>
              <a:ext uri="{FF2B5EF4-FFF2-40B4-BE49-F238E27FC236}">
                <a16:creationId xmlns:a16="http://schemas.microsoft.com/office/drawing/2014/main" id="{DD2D45E0-5DAA-5167-13D2-28A05C295D7B}"/>
              </a:ext>
            </a:extLst>
          </p:cNvPr>
          <p:cNvCxnSpPr/>
          <p:nvPr/>
        </p:nvCxnSpPr>
        <p:spPr>
          <a:xfrm>
            <a:off x="1045499"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18" name="Google Shape;913;p47">
            <a:extLst>
              <a:ext uri="{FF2B5EF4-FFF2-40B4-BE49-F238E27FC236}">
                <a16:creationId xmlns:a16="http://schemas.microsoft.com/office/drawing/2014/main" id="{A83CCCAE-5865-CE47-2B16-3E7BE6906D58}"/>
              </a:ext>
            </a:extLst>
          </p:cNvPr>
          <p:cNvCxnSpPr/>
          <p:nvPr/>
        </p:nvCxnSpPr>
        <p:spPr>
          <a:xfrm rot="10800000">
            <a:off x="0" y="2121309"/>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19" name="Google Shape;911;p47">
            <a:extLst>
              <a:ext uri="{FF2B5EF4-FFF2-40B4-BE49-F238E27FC236}">
                <a16:creationId xmlns:a16="http://schemas.microsoft.com/office/drawing/2014/main" id="{5F4906BB-8F1E-2025-463A-934C054F77F9}"/>
              </a:ext>
            </a:extLst>
          </p:cNvPr>
          <p:cNvCxnSpPr/>
          <p:nvPr/>
        </p:nvCxnSpPr>
        <p:spPr>
          <a:xfrm rot="10800000">
            <a:off x="-1" y="4139645"/>
            <a:ext cx="1045500" cy="0"/>
          </a:xfrm>
          <a:prstGeom prst="straightConnector1">
            <a:avLst/>
          </a:prstGeom>
          <a:noFill/>
          <a:ln w="38100" cap="flat" cmpd="sng">
            <a:solidFill>
              <a:schemeClr val="dk1"/>
            </a:solidFill>
            <a:prstDash val="solid"/>
            <a:round/>
            <a:headEnd type="none" w="med" len="med"/>
            <a:tailEnd type="none" w="med" len="med"/>
          </a:ln>
        </p:spPr>
      </p:cxnSp>
      <p:grpSp>
        <p:nvGrpSpPr>
          <p:cNvPr id="20" name="Google Shape;824;p47">
            <a:extLst>
              <a:ext uri="{FF2B5EF4-FFF2-40B4-BE49-F238E27FC236}">
                <a16:creationId xmlns:a16="http://schemas.microsoft.com/office/drawing/2014/main" id="{7368FC3D-FBA2-C4BB-01CF-024DA73D82D5}"/>
              </a:ext>
            </a:extLst>
          </p:cNvPr>
          <p:cNvGrpSpPr/>
          <p:nvPr/>
        </p:nvGrpSpPr>
        <p:grpSpPr>
          <a:xfrm rot="-5400694">
            <a:off x="-140801" y="724194"/>
            <a:ext cx="1305274" cy="680782"/>
            <a:chOff x="7361475" y="5882971"/>
            <a:chExt cx="2633725" cy="1373929"/>
          </a:xfrm>
        </p:grpSpPr>
        <p:sp>
          <p:nvSpPr>
            <p:cNvPr id="21" name="Google Shape;825;p47">
              <a:extLst>
                <a:ext uri="{FF2B5EF4-FFF2-40B4-BE49-F238E27FC236}">
                  <a16:creationId xmlns:a16="http://schemas.microsoft.com/office/drawing/2014/main" id="{42CD6566-9E0C-42F5-0351-3AE0B2E2FD70}"/>
                </a:ext>
              </a:extLst>
            </p:cNvPr>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6;p47">
              <a:extLst>
                <a:ext uri="{FF2B5EF4-FFF2-40B4-BE49-F238E27FC236}">
                  <a16:creationId xmlns:a16="http://schemas.microsoft.com/office/drawing/2014/main" id="{B20491D9-FA79-FB7B-1A45-E4189F0515EA}"/>
                </a:ext>
              </a:extLst>
            </p:cNvPr>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7;p47">
              <a:extLst>
                <a:ext uri="{FF2B5EF4-FFF2-40B4-BE49-F238E27FC236}">
                  <a16:creationId xmlns:a16="http://schemas.microsoft.com/office/drawing/2014/main" id="{1BFA5FAD-AC20-DDB2-DC08-F817BBBE057E}"/>
                </a:ext>
              </a:extLst>
            </p:cNvPr>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8;p47">
              <a:extLst>
                <a:ext uri="{FF2B5EF4-FFF2-40B4-BE49-F238E27FC236}">
                  <a16:creationId xmlns:a16="http://schemas.microsoft.com/office/drawing/2014/main" id="{DBF9AB84-E9CF-F22F-862B-177D90EABDFB}"/>
                </a:ext>
              </a:extLst>
            </p:cNvPr>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9;p47">
              <a:extLst>
                <a:ext uri="{FF2B5EF4-FFF2-40B4-BE49-F238E27FC236}">
                  <a16:creationId xmlns:a16="http://schemas.microsoft.com/office/drawing/2014/main" id="{B8FC3D6D-7996-DDFB-4D44-364E26C7E123}"/>
                </a:ext>
              </a:extLst>
            </p:cNvPr>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0;p47">
              <a:extLst>
                <a:ext uri="{FF2B5EF4-FFF2-40B4-BE49-F238E27FC236}">
                  <a16:creationId xmlns:a16="http://schemas.microsoft.com/office/drawing/2014/main" id="{5F9A66BD-F57A-6C6E-E545-2CC7D566C5ED}"/>
                </a:ext>
              </a:extLst>
            </p:cNvPr>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1;p47">
              <a:extLst>
                <a:ext uri="{FF2B5EF4-FFF2-40B4-BE49-F238E27FC236}">
                  <a16:creationId xmlns:a16="http://schemas.microsoft.com/office/drawing/2014/main" id="{D2F94D14-58B9-E78D-0CB1-602F164D42AF}"/>
                </a:ext>
              </a:extLst>
            </p:cNvPr>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2;p47">
              <a:extLst>
                <a:ext uri="{FF2B5EF4-FFF2-40B4-BE49-F238E27FC236}">
                  <a16:creationId xmlns:a16="http://schemas.microsoft.com/office/drawing/2014/main" id="{FD9837DC-CF95-2CAA-3025-1945C715FC51}"/>
                </a:ext>
              </a:extLst>
            </p:cNvPr>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3;p47">
              <a:extLst>
                <a:ext uri="{FF2B5EF4-FFF2-40B4-BE49-F238E27FC236}">
                  <a16:creationId xmlns:a16="http://schemas.microsoft.com/office/drawing/2014/main" id="{F9EFCF3F-DDF6-F9B0-0A29-6A27CC52AB55}"/>
                </a:ext>
              </a:extLst>
            </p:cNvPr>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4;p47">
              <a:extLst>
                <a:ext uri="{FF2B5EF4-FFF2-40B4-BE49-F238E27FC236}">
                  <a16:creationId xmlns:a16="http://schemas.microsoft.com/office/drawing/2014/main" id="{19EEC8EC-633E-9937-37C6-5CD83C309EF2}"/>
                </a:ext>
              </a:extLst>
            </p:cNvPr>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5;p47">
              <a:extLst>
                <a:ext uri="{FF2B5EF4-FFF2-40B4-BE49-F238E27FC236}">
                  <a16:creationId xmlns:a16="http://schemas.microsoft.com/office/drawing/2014/main" id="{B00C30CD-46EE-3148-2163-94F8A6558B01}"/>
                </a:ext>
              </a:extLst>
            </p:cNvPr>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6;p47">
              <a:extLst>
                <a:ext uri="{FF2B5EF4-FFF2-40B4-BE49-F238E27FC236}">
                  <a16:creationId xmlns:a16="http://schemas.microsoft.com/office/drawing/2014/main" id="{96C68DE8-7491-3091-2376-6A289510AD5A}"/>
                </a:ext>
              </a:extLst>
            </p:cNvPr>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7;p47">
              <a:extLst>
                <a:ext uri="{FF2B5EF4-FFF2-40B4-BE49-F238E27FC236}">
                  <a16:creationId xmlns:a16="http://schemas.microsoft.com/office/drawing/2014/main" id="{40F0A42C-75BF-EF7F-758C-13C486B8FB4A}"/>
                </a:ext>
              </a:extLst>
            </p:cNvPr>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8;p47">
              <a:extLst>
                <a:ext uri="{FF2B5EF4-FFF2-40B4-BE49-F238E27FC236}">
                  <a16:creationId xmlns:a16="http://schemas.microsoft.com/office/drawing/2014/main" id="{A07623C0-7241-1699-F7E9-80822AEA58FC}"/>
                </a:ext>
              </a:extLst>
            </p:cNvPr>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9;p47">
              <a:extLst>
                <a:ext uri="{FF2B5EF4-FFF2-40B4-BE49-F238E27FC236}">
                  <a16:creationId xmlns:a16="http://schemas.microsoft.com/office/drawing/2014/main" id="{93CE3C78-9183-3BC1-2373-1CBF307236B3}"/>
                </a:ext>
              </a:extLst>
            </p:cNvPr>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0;p47">
              <a:extLst>
                <a:ext uri="{FF2B5EF4-FFF2-40B4-BE49-F238E27FC236}">
                  <a16:creationId xmlns:a16="http://schemas.microsoft.com/office/drawing/2014/main" id="{5D5CAA47-541B-DCB2-73A3-C0AC37D2C201}"/>
                </a:ext>
              </a:extLst>
            </p:cNvPr>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1;p47">
              <a:extLst>
                <a:ext uri="{FF2B5EF4-FFF2-40B4-BE49-F238E27FC236}">
                  <a16:creationId xmlns:a16="http://schemas.microsoft.com/office/drawing/2014/main" id="{F4B756F1-4B08-D951-F643-F948712FAD53}"/>
                </a:ext>
              </a:extLst>
            </p:cNvPr>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2;p47">
              <a:extLst>
                <a:ext uri="{FF2B5EF4-FFF2-40B4-BE49-F238E27FC236}">
                  <a16:creationId xmlns:a16="http://schemas.microsoft.com/office/drawing/2014/main" id="{F8F5C74C-A322-5683-635F-A5A723F375FB}"/>
                </a:ext>
              </a:extLst>
            </p:cNvPr>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3;p47">
              <a:extLst>
                <a:ext uri="{FF2B5EF4-FFF2-40B4-BE49-F238E27FC236}">
                  <a16:creationId xmlns:a16="http://schemas.microsoft.com/office/drawing/2014/main" id="{8FEA5808-B4D5-FF74-1B2C-D6B53753ECB2}"/>
                </a:ext>
              </a:extLst>
            </p:cNvPr>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4;p47">
              <a:extLst>
                <a:ext uri="{FF2B5EF4-FFF2-40B4-BE49-F238E27FC236}">
                  <a16:creationId xmlns:a16="http://schemas.microsoft.com/office/drawing/2014/main" id="{D0664F86-D453-735F-0C27-284573AD5BA4}"/>
                </a:ext>
              </a:extLst>
            </p:cNvPr>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5;p47">
              <a:extLst>
                <a:ext uri="{FF2B5EF4-FFF2-40B4-BE49-F238E27FC236}">
                  <a16:creationId xmlns:a16="http://schemas.microsoft.com/office/drawing/2014/main" id="{490EA0B9-573E-7CB9-A5A8-011E4C8A98B0}"/>
                </a:ext>
              </a:extLst>
            </p:cNvPr>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6;p47">
              <a:extLst>
                <a:ext uri="{FF2B5EF4-FFF2-40B4-BE49-F238E27FC236}">
                  <a16:creationId xmlns:a16="http://schemas.microsoft.com/office/drawing/2014/main" id="{732522F4-DA92-EF87-8D21-BE2042A1B31B}"/>
                </a:ext>
              </a:extLst>
            </p:cNvPr>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7;p47">
              <a:extLst>
                <a:ext uri="{FF2B5EF4-FFF2-40B4-BE49-F238E27FC236}">
                  <a16:creationId xmlns:a16="http://schemas.microsoft.com/office/drawing/2014/main" id="{835ACE65-0A04-9200-BACB-B19451C664F5}"/>
                </a:ext>
              </a:extLst>
            </p:cNvPr>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8;p47">
              <a:extLst>
                <a:ext uri="{FF2B5EF4-FFF2-40B4-BE49-F238E27FC236}">
                  <a16:creationId xmlns:a16="http://schemas.microsoft.com/office/drawing/2014/main" id="{DD0DEFB5-5B17-6B79-2CFF-3FD4CE9EE913}"/>
                </a:ext>
              </a:extLst>
            </p:cNvPr>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49;p47">
            <a:extLst>
              <a:ext uri="{FF2B5EF4-FFF2-40B4-BE49-F238E27FC236}">
                <a16:creationId xmlns:a16="http://schemas.microsoft.com/office/drawing/2014/main" id="{D2B0E7D5-573A-7041-E193-60FC47E934FD}"/>
              </a:ext>
            </a:extLst>
          </p:cNvPr>
          <p:cNvGrpSpPr/>
          <p:nvPr/>
        </p:nvGrpSpPr>
        <p:grpSpPr>
          <a:xfrm rot="10800000">
            <a:off x="108691" y="2462035"/>
            <a:ext cx="843875" cy="1365276"/>
            <a:chOff x="4495050" y="5696175"/>
            <a:chExt cx="1966617" cy="3181720"/>
          </a:xfrm>
        </p:grpSpPr>
        <p:sp>
          <p:nvSpPr>
            <p:cNvPr id="46" name="Google Shape;850;p47">
              <a:extLst>
                <a:ext uri="{FF2B5EF4-FFF2-40B4-BE49-F238E27FC236}">
                  <a16:creationId xmlns:a16="http://schemas.microsoft.com/office/drawing/2014/main" id="{03EB867E-1AE3-CAA7-0ED7-D406AB0D8DC9}"/>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1;p47">
              <a:extLst>
                <a:ext uri="{FF2B5EF4-FFF2-40B4-BE49-F238E27FC236}">
                  <a16:creationId xmlns:a16="http://schemas.microsoft.com/office/drawing/2014/main" id="{AED9D66E-7CE8-8F59-06F6-9DD9904F9F57}"/>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52;p47">
              <a:extLst>
                <a:ext uri="{FF2B5EF4-FFF2-40B4-BE49-F238E27FC236}">
                  <a16:creationId xmlns:a16="http://schemas.microsoft.com/office/drawing/2014/main" id="{F27F61FA-9D63-7789-8286-9F86D725AFC5}"/>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53;p47">
              <a:extLst>
                <a:ext uri="{FF2B5EF4-FFF2-40B4-BE49-F238E27FC236}">
                  <a16:creationId xmlns:a16="http://schemas.microsoft.com/office/drawing/2014/main" id="{C71003C5-BD11-EC1C-029A-DAE0D7F9DBDF}"/>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54;p47">
              <a:extLst>
                <a:ext uri="{FF2B5EF4-FFF2-40B4-BE49-F238E27FC236}">
                  <a16:creationId xmlns:a16="http://schemas.microsoft.com/office/drawing/2014/main" id="{45677649-418D-7E25-8E6E-92C8427041EC}"/>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55;p47">
              <a:extLst>
                <a:ext uri="{FF2B5EF4-FFF2-40B4-BE49-F238E27FC236}">
                  <a16:creationId xmlns:a16="http://schemas.microsoft.com/office/drawing/2014/main" id="{C21BBE15-AD80-DD88-EB4B-4BD907B9D448}"/>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56;p47">
              <a:extLst>
                <a:ext uri="{FF2B5EF4-FFF2-40B4-BE49-F238E27FC236}">
                  <a16:creationId xmlns:a16="http://schemas.microsoft.com/office/drawing/2014/main" id="{1A04D140-4735-E747-114F-745F64710654}"/>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57;p47">
              <a:extLst>
                <a:ext uri="{FF2B5EF4-FFF2-40B4-BE49-F238E27FC236}">
                  <a16:creationId xmlns:a16="http://schemas.microsoft.com/office/drawing/2014/main" id="{37B88FDC-71A4-CE91-91F3-7A49FEAFAF76}"/>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58;p47">
              <a:extLst>
                <a:ext uri="{FF2B5EF4-FFF2-40B4-BE49-F238E27FC236}">
                  <a16:creationId xmlns:a16="http://schemas.microsoft.com/office/drawing/2014/main" id="{AD43FD39-DE30-E495-6ACC-D4B7D6C5A58A}"/>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59;p47">
              <a:extLst>
                <a:ext uri="{FF2B5EF4-FFF2-40B4-BE49-F238E27FC236}">
                  <a16:creationId xmlns:a16="http://schemas.microsoft.com/office/drawing/2014/main" id="{42AA255A-3F41-C02C-4A2E-8D0EBE7443DC}"/>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0;p47">
              <a:extLst>
                <a:ext uri="{FF2B5EF4-FFF2-40B4-BE49-F238E27FC236}">
                  <a16:creationId xmlns:a16="http://schemas.microsoft.com/office/drawing/2014/main" id="{A6E5962A-7282-D56B-FF85-C771A0F4FC21}"/>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1;p47">
              <a:extLst>
                <a:ext uri="{FF2B5EF4-FFF2-40B4-BE49-F238E27FC236}">
                  <a16:creationId xmlns:a16="http://schemas.microsoft.com/office/drawing/2014/main" id="{9F6B837B-E1E9-118A-856E-E852E3200E11}"/>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2;p47">
              <a:extLst>
                <a:ext uri="{FF2B5EF4-FFF2-40B4-BE49-F238E27FC236}">
                  <a16:creationId xmlns:a16="http://schemas.microsoft.com/office/drawing/2014/main" id="{93A25144-72EA-F811-704C-355AA991BEC2}"/>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3;p47">
              <a:extLst>
                <a:ext uri="{FF2B5EF4-FFF2-40B4-BE49-F238E27FC236}">
                  <a16:creationId xmlns:a16="http://schemas.microsoft.com/office/drawing/2014/main" id="{AEE9A1D1-D5C0-CE4A-12E8-BE07403054DB}"/>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4;p47">
              <a:extLst>
                <a:ext uri="{FF2B5EF4-FFF2-40B4-BE49-F238E27FC236}">
                  <a16:creationId xmlns:a16="http://schemas.microsoft.com/office/drawing/2014/main" id="{01A4801E-2785-B45A-247A-888AD6B58575}"/>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5;p47">
              <a:extLst>
                <a:ext uri="{FF2B5EF4-FFF2-40B4-BE49-F238E27FC236}">
                  <a16:creationId xmlns:a16="http://schemas.microsoft.com/office/drawing/2014/main" id="{DB18F512-F132-F4D7-0E2B-90E9401D2D38}"/>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p47">
              <a:extLst>
                <a:ext uri="{FF2B5EF4-FFF2-40B4-BE49-F238E27FC236}">
                  <a16:creationId xmlns:a16="http://schemas.microsoft.com/office/drawing/2014/main" id="{F720F6EE-E7D6-D2D2-F2F3-D6446D271E54}"/>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7;p47">
              <a:extLst>
                <a:ext uri="{FF2B5EF4-FFF2-40B4-BE49-F238E27FC236}">
                  <a16:creationId xmlns:a16="http://schemas.microsoft.com/office/drawing/2014/main" id="{78D6A3D5-CD0A-167C-2D37-0C9C7EB01100}"/>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868;p47">
              <a:extLst>
                <a:ext uri="{FF2B5EF4-FFF2-40B4-BE49-F238E27FC236}">
                  <a16:creationId xmlns:a16="http://schemas.microsoft.com/office/drawing/2014/main" id="{927070E1-AC03-9DCC-4A8E-D963BA3158B2}"/>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869;p47">
              <a:extLst>
                <a:ext uri="{FF2B5EF4-FFF2-40B4-BE49-F238E27FC236}">
                  <a16:creationId xmlns:a16="http://schemas.microsoft.com/office/drawing/2014/main" id="{4582A059-49D2-A1A1-FECD-9DDA1753880C}"/>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870;p47">
              <a:extLst>
                <a:ext uri="{FF2B5EF4-FFF2-40B4-BE49-F238E27FC236}">
                  <a16:creationId xmlns:a16="http://schemas.microsoft.com/office/drawing/2014/main" id="{8FEB22C8-3B15-E898-CED6-7B73EE55D179}"/>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871;p47">
              <a:extLst>
                <a:ext uri="{FF2B5EF4-FFF2-40B4-BE49-F238E27FC236}">
                  <a16:creationId xmlns:a16="http://schemas.microsoft.com/office/drawing/2014/main" id="{4AC36F4F-8E5D-CCF7-CE98-1FDACE4ABE2A}"/>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872;p47">
              <a:extLst>
                <a:ext uri="{FF2B5EF4-FFF2-40B4-BE49-F238E27FC236}">
                  <a16:creationId xmlns:a16="http://schemas.microsoft.com/office/drawing/2014/main" id="{D2413A0D-62F5-F0D2-B641-CF25220A257B}"/>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873;p47">
              <a:extLst>
                <a:ext uri="{FF2B5EF4-FFF2-40B4-BE49-F238E27FC236}">
                  <a16:creationId xmlns:a16="http://schemas.microsoft.com/office/drawing/2014/main" id="{E0C89143-6D96-1AAD-1587-E738BB8AA3A7}"/>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874;p47">
              <a:extLst>
                <a:ext uri="{FF2B5EF4-FFF2-40B4-BE49-F238E27FC236}">
                  <a16:creationId xmlns:a16="http://schemas.microsoft.com/office/drawing/2014/main" id="{F4B52F34-ACF7-A2F2-ADE7-ECBD174356A2}"/>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875;p47">
              <a:extLst>
                <a:ext uri="{FF2B5EF4-FFF2-40B4-BE49-F238E27FC236}">
                  <a16:creationId xmlns:a16="http://schemas.microsoft.com/office/drawing/2014/main" id="{AC056F68-6313-5AF4-0E6F-59A5C7352065}"/>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876;p47">
              <a:extLst>
                <a:ext uri="{FF2B5EF4-FFF2-40B4-BE49-F238E27FC236}">
                  <a16:creationId xmlns:a16="http://schemas.microsoft.com/office/drawing/2014/main" id="{848A2654-59AD-FF4D-A036-02C6734B25DF}"/>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877;p47">
              <a:extLst>
                <a:ext uri="{FF2B5EF4-FFF2-40B4-BE49-F238E27FC236}">
                  <a16:creationId xmlns:a16="http://schemas.microsoft.com/office/drawing/2014/main" id="{CD677A57-FE27-8B34-F3EF-00DF5269CC2C}"/>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878;p47">
              <a:extLst>
                <a:ext uri="{FF2B5EF4-FFF2-40B4-BE49-F238E27FC236}">
                  <a16:creationId xmlns:a16="http://schemas.microsoft.com/office/drawing/2014/main" id="{0F386C07-8880-F8BF-0C3E-A3CBA5401E5E}"/>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879;p47">
              <a:extLst>
                <a:ext uri="{FF2B5EF4-FFF2-40B4-BE49-F238E27FC236}">
                  <a16:creationId xmlns:a16="http://schemas.microsoft.com/office/drawing/2014/main" id="{16BAC5BA-5C20-061C-47DD-8626B78EEE1D}"/>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880;p47">
              <a:extLst>
                <a:ext uri="{FF2B5EF4-FFF2-40B4-BE49-F238E27FC236}">
                  <a16:creationId xmlns:a16="http://schemas.microsoft.com/office/drawing/2014/main" id="{64FD7B0C-C389-9D4D-EEDD-0393E741AD4D}"/>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881;p47">
              <a:extLst>
                <a:ext uri="{FF2B5EF4-FFF2-40B4-BE49-F238E27FC236}">
                  <a16:creationId xmlns:a16="http://schemas.microsoft.com/office/drawing/2014/main" id="{871526D8-CB79-DF7B-B0C4-8D2B1EA738BC}"/>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882;p47">
              <a:extLst>
                <a:ext uri="{FF2B5EF4-FFF2-40B4-BE49-F238E27FC236}">
                  <a16:creationId xmlns:a16="http://schemas.microsoft.com/office/drawing/2014/main" id="{1C50F424-2B50-B898-88ED-6F1F2495CAE8}"/>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883;p47">
              <a:extLst>
                <a:ext uri="{FF2B5EF4-FFF2-40B4-BE49-F238E27FC236}">
                  <a16:creationId xmlns:a16="http://schemas.microsoft.com/office/drawing/2014/main" id="{05FEE84F-5A89-A654-7039-B3634F3CCF1E}"/>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884;p47">
              <a:extLst>
                <a:ext uri="{FF2B5EF4-FFF2-40B4-BE49-F238E27FC236}">
                  <a16:creationId xmlns:a16="http://schemas.microsoft.com/office/drawing/2014/main" id="{F8ABA9F7-A606-A8DE-A3B6-FF2E1EC984C5}"/>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885;p47">
              <a:extLst>
                <a:ext uri="{FF2B5EF4-FFF2-40B4-BE49-F238E27FC236}">
                  <a16:creationId xmlns:a16="http://schemas.microsoft.com/office/drawing/2014/main" id="{64D6796F-C1B3-C20F-48D5-1A953D18F0F0}"/>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886;p47">
              <a:extLst>
                <a:ext uri="{FF2B5EF4-FFF2-40B4-BE49-F238E27FC236}">
                  <a16:creationId xmlns:a16="http://schemas.microsoft.com/office/drawing/2014/main" id="{71A89DD4-F90B-4408-6DB0-B6F2837F602A}"/>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887;p47">
              <a:extLst>
                <a:ext uri="{FF2B5EF4-FFF2-40B4-BE49-F238E27FC236}">
                  <a16:creationId xmlns:a16="http://schemas.microsoft.com/office/drawing/2014/main" id="{2DEBF40D-C4EE-6FFA-CE19-CC261A7E6482}"/>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888;p47">
              <a:extLst>
                <a:ext uri="{FF2B5EF4-FFF2-40B4-BE49-F238E27FC236}">
                  <a16:creationId xmlns:a16="http://schemas.microsoft.com/office/drawing/2014/main" id="{608F68FD-07F1-4D91-8BF4-A3ADA730DA95}"/>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889;p47">
              <a:extLst>
                <a:ext uri="{FF2B5EF4-FFF2-40B4-BE49-F238E27FC236}">
                  <a16:creationId xmlns:a16="http://schemas.microsoft.com/office/drawing/2014/main" id="{0447FBEB-2FE2-0091-4577-3F1A9C0E6B16}"/>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890;p47">
              <a:extLst>
                <a:ext uri="{FF2B5EF4-FFF2-40B4-BE49-F238E27FC236}">
                  <a16:creationId xmlns:a16="http://schemas.microsoft.com/office/drawing/2014/main" id="{A30E8A03-031D-031D-0266-FE2F016BFED1}"/>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891;p47">
              <a:extLst>
                <a:ext uri="{FF2B5EF4-FFF2-40B4-BE49-F238E27FC236}">
                  <a16:creationId xmlns:a16="http://schemas.microsoft.com/office/drawing/2014/main" id="{060243CA-1291-0DBE-41A3-8E2FEE99D562}"/>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892;p47">
              <a:extLst>
                <a:ext uri="{FF2B5EF4-FFF2-40B4-BE49-F238E27FC236}">
                  <a16:creationId xmlns:a16="http://schemas.microsoft.com/office/drawing/2014/main" id="{F556B948-FA51-D245-9B10-4541BB98312C}"/>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893;p47">
              <a:extLst>
                <a:ext uri="{FF2B5EF4-FFF2-40B4-BE49-F238E27FC236}">
                  <a16:creationId xmlns:a16="http://schemas.microsoft.com/office/drawing/2014/main" id="{C3EA4099-162D-712B-36F8-BC6E3B3EE6C7}"/>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894;p47">
              <a:extLst>
                <a:ext uri="{FF2B5EF4-FFF2-40B4-BE49-F238E27FC236}">
                  <a16:creationId xmlns:a16="http://schemas.microsoft.com/office/drawing/2014/main" id="{CE765F0A-0885-FB13-860B-926DE0E2FDC0}"/>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895;p47">
              <a:extLst>
                <a:ext uri="{FF2B5EF4-FFF2-40B4-BE49-F238E27FC236}">
                  <a16:creationId xmlns:a16="http://schemas.microsoft.com/office/drawing/2014/main" id="{209FE35F-BE6A-7D7C-5E2E-6184A0ABCDE9}"/>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896;p47">
              <a:extLst>
                <a:ext uri="{FF2B5EF4-FFF2-40B4-BE49-F238E27FC236}">
                  <a16:creationId xmlns:a16="http://schemas.microsoft.com/office/drawing/2014/main" id="{074052BB-46C9-DED4-7A89-A03DD831470F}"/>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897;p47">
              <a:extLst>
                <a:ext uri="{FF2B5EF4-FFF2-40B4-BE49-F238E27FC236}">
                  <a16:creationId xmlns:a16="http://schemas.microsoft.com/office/drawing/2014/main" id="{11159576-F094-9556-4374-D072D6EB6A55}"/>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898;p47">
              <a:extLst>
                <a:ext uri="{FF2B5EF4-FFF2-40B4-BE49-F238E27FC236}">
                  <a16:creationId xmlns:a16="http://schemas.microsoft.com/office/drawing/2014/main" id="{5CD54C07-7564-66E0-F804-60080ED3BD71}"/>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899;p47">
              <a:extLst>
                <a:ext uri="{FF2B5EF4-FFF2-40B4-BE49-F238E27FC236}">
                  <a16:creationId xmlns:a16="http://schemas.microsoft.com/office/drawing/2014/main" id="{890D166F-8904-DDE1-37D6-5EADB7A98691}"/>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900;p47">
              <a:extLst>
                <a:ext uri="{FF2B5EF4-FFF2-40B4-BE49-F238E27FC236}">
                  <a16:creationId xmlns:a16="http://schemas.microsoft.com/office/drawing/2014/main" id="{A7EC9AEA-17D8-9C8B-8D37-9D4D5A162125}"/>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901;p47">
              <a:extLst>
                <a:ext uri="{FF2B5EF4-FFF2-40B4-BE49-F238E27FC236}">
                  <a16:creationId xmlns:a16="http://schemas.microsoft.com/office/drawing/2014/main" id="{BDC49C73-0320-3525-7676-F798EB197E21}"/>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902;p47">
              <a:extLst>
                <a:ext uri="{FF2B5EF4-FFF2-40B4-BE49-F238E27FC236}">
                  <a16:creationId xmlns:a16="http://schemas.microsoft.com/office/drawing/2014/main" id="{C8E57DA7-1E1B-EC0A-B59C-8CF98F43460D}"/>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903;p47">
              <a:extLst>
                <a:ext uri="{FF2B5EF4-FFF2-40B4-BE49-F238E27FC236}">
                  <a16:creationId xmlns:a16="http://schemas.microsoft.com/office/drawing/2014/main" id="{23A4BFC3-3EDB-6F2E-4743-D95D8EF1B0F2}"/>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904;p47">
              <a:extLst>
                <a:ext uri="{FF2B5EF4-FFF2-40B4-BE49-F238E27FC236}">
                  <a16:creationId xmlns:a16="http://schemas.microsoft.com/office/drawing/2014/main" id="{94FFF837-750F-D472-8D3D-236A440676AF}"/>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905;p47">
              <a:extLst>
                <a:ext uri="{FF2B5EF4-FFF2-40B4-BE49-F238E27FC236}">
                  <a16:creationId xmlns:a16="http://schemas.microsoft.com/office/drawing/2014/main" id="{6EC367AA-B1AF-9F68-C1DB-112180C8B72A}"/>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906;p47">
              <a:extLst>
                <a:ext uri="{FF2B5EF4-FFF2-40B4-BE49-F238E27FC236}">
                  <a16:creationId xmlns:a16="http://schemas.microsoft.com/office/drawing/2014/main" id="{1A8BAE40-65C5-CB8E-9930-5AC99B409C60}"/>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907;p47">
              <a:extLst>
                <a:ext uri="{FF2B5EF4-FFF2-40B4-BE49-F238E27FC236}">
                  <a16:creationId xmlns:a16="http://schemas.microsoft.com/office/drawing/2014/main" id="{34FA2B88-8C35-084E-6016-3F19C189830F}"/>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908;p47">
              <a:extLst>
                <a:ext uri="{FF2B5EF4-FFF2-40B4-BE49-F238E27FC236}">
                  <a16:creationId xmlns:a16="http://schemas.microsoft.com/office/drawing/2014/main" id="{77DDF43D-76FA-FD78-A198-C36427CF0380}"/>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909;p47">
              <a:extLst>
                <a:ext uri="{FF2B5EF4-FFF2-40B4-BE49-F238E27FC236}">
                  <a16:creationId xmlns:a16="http://schemas.microsoft.com/office/drawing/2014/main" id="{D45D9193-50C5-A009-BD22-DDE0A4175319}"/>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39" name="Google Shape;1018;p49">
            <a:extLst>
              <a:ext uri="{FF2B5EF4-FFF2-40B4-BE49-F238E27FC236}">
                <a16:creationId xmlns:a16="http://schemas.microsoft.com/office/drawing/2014/main" id="{5B12C968-9E7A-7352-544C-834D5FFEE8B7}"/>
              </a:ext>
            </a:extLst>
          </p:cNvPr>
          <p:cNvCxnSpPr/>
          <p:nvPr/>
        </p:nvCxnSpPr>
        <p:spPr>
          <a:xfrm>
            <a:off x="8098500"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4140" name="Google Shape;913;p47">
            <a:extLst>
              <a:ext uri="{FF2B5EF4-FFF2-40B4-BE49-F238E27FC236}">
                <a16:creationId xmlns:a16="http://schemas.microsoft.com/office/drawing/2014/main" id="{F5369C79-5BAD-6884-89DE-96C1E90151D9}"/>
              </a:ext>
            </a:extLst>
          </p:cNvPr>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4141" name="Google Shape;911;p47">
            <a:extLst>
              <a:ext uri="{FF2B5EF4-FFF2-40B4-BE49-F238E27FC236}">
                <a16:creationId xmlns:a16="http://schemas.microsoft.com/office/drawing/2014/main" id="{D59AE3AD-1D66-629F-3ED0-CB16A9966285}"/>
              </a:ext>
            </a:extLst>
          </p:cNvPr>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4142" name="Google Shape;912;p47">
            <a:extLst>
              <a:ext uri="{FF2B5EF4-FFF2-40B4-BE49-F238E27FC236}">
                <a16:creationId xmlns:a16="http://schemas.microsoft.com/office/drawing/2014/main" id="{A18812D5-F41C-8ECB-EE12-9087FF690FE4}"/>
              </a:ext>
            </a:extLst>
          </p:cNvPr>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grpSp>
        <p:nvGrpSpPr>
          <p:cNvPr id="4143" name="Google Shape;849;p47">
            <a:extLst>
              <a:ext uri="{FF2B5EF4-FFF2-40B4-BE49-F238E27FC236}">
                <a16:creationId xmlns:a16="http://schemas.microsoft.com/office/drawing/2014/main" id="{3A8B099B-AEBD-D498-E921-91919B21B124}"/>
              </a:ext>
            </a:extLst>
          </p:cNvPr>
          <p:cNvGrpSpPr/>
          <p:nvPr/>
        </p:nvGrpSpPr>
        <p:grpSpPr>
          <a:xfrm rot="10800000">
            <a:off x="8261184" y="896858"/>
            <a:ext cx="843875" cy="1365276"/>
            <a:chOff x="4495050" y="5696175"/>
            <a:chExt cx="1966617" cy="3181720"/>
          </a:xfrm>
        </p:grpSpPr>
        <p:sp>
          <p:nvSpPr>
            <p:cNvPr id="4144" name="Google Shape;850;p47">
              <a:extLst>
                <a:ext uri="{FF2B5EF4-FFF2-40B4-BE49-F238E27FC236}">
                  <a16:creationId xmlns:a16="http://schemas.microsoft.com/office/drawing/2014/main" id="{84A3C49B-B64C-B562-E761-19E881F95C05}"/>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851;p47">
              <a:extLst>
                <a:ext uri="{FF2B5EF4-FFF2-40B4-BE49-F238E27FC236}">
                  <a16:creationId xmlns:a16="http://schemas.microsoft.com/office/drawing/2014/main" id="{9B053F4E-B2F7-7974-DF05-8B3EEDDB64C5}"/>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852;p47">
              <a:extLst>
                <a:ext uri="{FF2B5EF4-FFF2-40B4-BE49-F238E27FC236}">
                  <a16:creationId xmlns:a16="http://schemas.microsoft.com/office/drawing/2014/main" id="{4D256C6D-91EB-BDF7-9C5B-4C7356692B9D}"/>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853;p47">
              <a:extLst>
                <a:ext uri="{FF2B5EF4-FFF2-40B4-BE49-F238E27FC236}">
                  <a16:creationId xmlns:a16="http://schemas.microsoft.com/office/drawing/2014/main" id="{932BCFE8-2F7E-E47F-D93D-2B5D30B898FC}"/>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854;p47">
              <a:extLst>
                <a:ext uri="{FF2B5EF4-FFF2-40B4-BE49-F238E27FC236}">
                  <a16:creationId xmlns:a16="http://schemas.microsoft.com/office/drawing/2014/main" id="{CF6D8A1C-C26C-4542-E123-D2DEF0C0C5D8}"/>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855;p47">
              <a:extLst>
                <a:ext uri="{FF2B5EF4-FFF2-40B4-BE49-F238E27FC236}">
                  <a16:creationId xmlns:a16="http://schemas.microsoft.com/office/drawing/2014/main" id="{0DB97397-FD3E-0084-F661-A96ECB12569C}"/>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856;p47">
              <a:extLst>
                <a:ext uri="{FF2B5EF4-FFF2-40B4-BE49-F238E27FC236}">
                  <a16:creationId xmlns:a16="http://schemas.microsoft.com/office/drawing/2014/main" id="{B3E6E2FE-2E7A-593E-1AD6-96E7D8A720F8}"/>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857;p47">
              <a:extLst>
                <a:ext uri="{FF2B5EF4-FFF2-40B4-BE49-F238E27FC236}">
                  <a16:creationId xmlns:a16="http://schemas.microsoft.com/office/drawing/2014/main" id="{C0E2FD51-10EE-80C9-D412-2B5D672DFB10}"/>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858;p47">
              <a:extLst>
                <a:ext uri="{FF2B5EF4-FFF2-40B4-BE49-F238E27FC236}">
                  <a16:creationId xmlns:a16="http://schemas.microsoft.com/office/drawing/2014/main" id="{11430716-1285-7B91-3D2A-5CFCBD5FF85B}"/>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859;p47">
              <a:extLst>
                <a:ext uri="{FF2B5EF4-FFF2-40B4-BE49-F238E27FC236}">
                  <a16:creationId xmlns:a16="http://schemas.microsoft.com/office/drawing/2014/main" id="{D9FF93A2-AB93-F8BC-0745-F55C8F25C4DC}"/>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860;p47">
              <a:extLst>
                <a:ext uri="{FF2B5EF4-FFF2-40B4-BE49-F238E27FC236}">
                  <a16:creationId xmlns:a16="http://schemas.microsoft.com/office/drawing/2014/main" id="{26F6DAC4-1071-2979-EEEA-44BC2567A702}"/>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861;p47">
              <a:extLst>
                <a:ext uri="{FF2B5EF4-FFF2-40B4-BE49-F238E27FC236}">
                  <a16:creationId xmlns:a16="http://schemas.microsoft.com/office/drawing/2014/main" id="{3431F0E5-3665-F6CE-2E21-49C429B46BFD}"/>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862;p47">
              <a:extLst>
                <a:ext uri="{FF2B5EF4-FFF2-40B4-BE49-F238E27FC236}">
                  <a16:creationId xmlns:a16="http://schemas.microsoft.com/office/drawing/2014/main" id="{1949FB2A-1063-1331-CAC2-91D669A1098C}"/>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863;p47">
              <a:extLst>
                <a:ext uri="{FF2B5EF4-FFF2-40B4-BE49-F238E27FC236}">
                  <a16:creationId xmlns:a16="http://schemas.microsoft.com/office/drawing/2014/main" id="{BD472FE6-895E-FED9-B9C1-BF7F816CCEF0}"/>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864;p47">
              <a:extLst>
                <a:ext uri="{FF2B5EF4-FFF2-40B4-BE49-F238E27FC236}">
                  <a16:creationId xmlns:a16="http://schemas.microsoft.com/office/drawing/2014/main" id="{7B60BA55-DAB6-FB81-B963-410719923F91}"/>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865;p47">
              <a:extLst>
                <a:ext uri="{FF2B5EF4-FFF2-40B4-BE49-F238E27FC236}">
                  <a16:creationId xmlns:a16="http://schemas.microsoft.com/office/drawing/2014/main" id="{062168BD-68A9-C130-3631-FB95FE9D213F}"/>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866;p47">
              <a:extLst>
                <a:ext uri="{FF2B5EF4-FFF2-40B4-BE49-F238E27FC236}">
                  <a16:creationId xmlns:a16="http://schemas.microsoft.com/office/drawing/2014/main" id="{2D83FA64-274F-E5D7-181C-8FB63F4EB1AA}"/>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867;p47">
              <a:extLst>
                <a:ext uri="{FF2B5EF4-FFF2-40B4-BE49-F238E27FC236}">
                  <a16:creationId xmlns:a16="http://schemas.microsoft.com/office/drawing/2014/main" id="{91BE4889-3683-FD2D-2A91-5F8289535F2B}"/>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868;p47">
              <a:extLst>
                <a:ext uri="{FF2B5EF4-FFF2-40B4-BE49-F238E27FC236}">
                  <a16:creationId xmlns:a16="http://schemas.microsoft.com/office/drawing/2014/main" id="{EE7449FC-CE6F-3F5C-4B20-076069091870}"/>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869;p47">
              <a:extLst>
                <a:ext uri="{FF2B5EF4-FFF2-40B4-BE49-F238E27FC236}">
                  <a16:creationId xmlns:a16="http://schemas.microsoft.com/office/drawing/2014/main" id="{4221ABCD-B713-A806-6407-E23BEF47C260}"/>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870;p47">
              <a:extLst>
                <a:ext uri="{FF2B5EF4-FFF2-40B4-BE49-F238E27FC236}">
                  <a16:creationId xmlns:a16="http://schemas.microsoft.com/office/drawing/2014/main" id="{96F7760D-D673-FE77-0B13-53BD01AC0C5F}"/>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871;p47">
              <a:extLst>
                <a:ext uri="{FF2B5EF4-FFF2-40B4-BE49-F238E27FC236}">
                  <a16:creationId xmlns:a16="http://schemas.microsoft.com/office/drawing/2014/main" id="{B61EDE5C-882C-519F-FBC0-21F5FA30ED62}"/>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872;p47">
              <a:extLst>
                <a:ext uri="{FF2B5EF4-FFF2-40B4-BE49-F238E27FC236}">
                  <a16:creationId xmlns:a16="http://schemas.microsoft.com/office/drawing/2014/main" id="{013C3CD7-43B6-8383-757F-D643158118DC}"/>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873;p47">
              <a:extLst>
                <a:ext uri="{FF2B5EF4-FFF2-40B4-BE49-F238E27FC236}">
                  <a16:creationId xmlns:a16="http://schemas.microsoft.com/office/drawing/2014/main" id="{80961E38-6DDB-FE96-A580-558247AB5621}"/>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874;p47">
              <a:extLst>
                <a:ext uri="{FF2B5EF4-FFF2-40B4-BE49-F238E27FC236}">
                  <a16:creationId xmlns:a16="http://schemas.microsoft.com/office/drawing/2014/main" id="{DDD7F675-0E6F-D3E5-24CA-111F0D100F29}"/>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875;p47">
              <a:extLst>
                <a:ext uri="{FF2B5EF4-FFF2-40B4-BE49-F238E27FC236}">
                  <a16:creationId xmlns:a16="http://schemas.microsoft.com/office/drawing/2014/main" id="{E9C884FE-8002-C079-32C5-703B807AE90F}"/>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876;p47">
              <a:extLst>
                <a:ext uri="{FF2B5EF4-FFF2-40B4-BE49-F238E27FC236}">
                  <a16:creationId xmlns:a16="http://schemas.microsoft.com/office/drawing/2014/main" id="{5163692E-E7C1-F71B-A49B-C4CC845AF60F}"/>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877;p47">
              <a:extLst>
                <a:ext uri="{FF2B5EF4-FFF2-40B4-BE49-F238E27FC236}">
                  <a16:creationId xmlns:a16="http://schemas.microsoft.com/office/drawing/2014/main" id="{1DB60538-DFE4-A638-88B3-6E57909430C7}"/>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878;p47">
              <a:extLst>
                <a:ext uri="{FF2B5EF4-FFF2-40B4-BE49-F238E27FC236}">
                  <a16:creationId xmlns:a16="http://schemas.microsoft.com/office/drawing/2014/main" id="{78A55E23-4F15-D412-6256-227B2330B937}"/>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879;p47">
              <a:extLst>
                <a:ext uri="{FF2B5EF4-FFF2-40B4-BE49-F238E27FC236}">
                  <a16:creationId xmlns:a16="http://schemas.microsoft.com/office/drawing/2014/main" id="{B46C2BE0-F1DD-95AF-5F57-6B665F7E88E8}"/>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880;p47">
              <a:extLst>
                <a:ext uri="{FF2B5EF4-FFF2-40B4-BE49-F238E27FC236}">
                  <a16:creationId xmlns:a16="http://schemas.microsoft.com/office/drawing/2014/main" id="{93C8CA80-7E19-4475-394B-B0AE59C32446}"/>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881;p47">
              <a:extLst>
                <a:ext uri="{FF2B5EF4-FFF2-40B4-BE49-F238E27FC236}">
                  <a16:creationId xmlns:a16="http://schemas.microsoft.com/office/drawing/2014/main" id="{EB4DEDF4-4888-A585-BB0E-A4D47E7A6093}"/>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882;p47">
              <a:extLst>
                <a:ext uri="{FF2B5EF4-FFF2-40B4-BE49-F238E27FC236}">
                  <a16:creationId xmlns:a16="http://schemas.microsoft.com/office/drawing/2014/main" id="{EA39F8E1-6923-0A28-BF9B-14F259A2E5D7}"/>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883;p47">
              <a:extLst>
                <a:ext uri="{FF2B5EF4-FFF2-40B4-BE49-F238E27FC236}">
                  <a16:creationId xmlns:a16="http://schemas.microsoft.com/office/drawing/2014/main" id="{0BBA583A-D809-5F0B-69CF-95F235B57D69}"/>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884;p47">
              <a:extLst>
                <a:ext uri="{FF2B5EF4-FFF2-40B4-BE49-F238E27FC236}">
                  <a16:creationId xmlns:a16="http://schemas.microsoft.com/office/drawing/2014/main" id="{326E3867-39F1-BD54-8B4D-0E9670CFB49E}"/>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885;p47">
              <a:extLst>
                <a:ext uri="{FF2B5EF4-FFF2-40B4-BE49-F238E27FC236}">
                  <a16:creationId xmlns:a16="http://schemas.microsoft.com/office/drawing/2014/main" id="{AD79BE66-EE42-18F9-F45E-1CE7F8CA921F}"/>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886;p47">
              <a:extLst>
                <a:ext uri="{FF2B5EF4-FFF2-40B4-BE49-F238E27FC236}">
                  <a16:creationId xmlns:a16="http://schemas.microsoft.com/office/drawing/2014/main" id="{CDD5D126-E3BC-08AC-40E5-54CA17FC1378}"/>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887;p47">
              <a:extLst>
                <a:ext uri="{FF2B5EF4-FFF2-40B4-BE49-F238E27FC236}">
                  <a16:creationId xmlns:a16="http://schemas.microsoft.com/office/drawing/2014/main" id="{6AF5D1AF-B083-5845-5660-A7997F8731FE}"/>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888;p47">
              <a:extLst>
                <a:ext uri="{FF2B5EF4-FFF2-40B4-BE49-F238E27FC236}">
                  <a16:creationId xmlns:a16="http://schemas.microsoft.com/office/drawing/2014/main" id="{61A0338C-E201-D3E7-0E2D-27E6112A743E}"/>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889;p47">
              <a:extLst>
                <a:ext uri="{FF2B5EF4-FFF2-40B4-BE49-F238E27FC236}">
                  <a16:creationId xmlns:a16="http://schemas.microsoft.com/office/drawing/2014/main" id="{CF4D5F53-3846-0621-80E7-A7EC121630E7}"/>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890;p47">
              <a:extLst>
                <a:ext uri="{FF2B5EF4-FFF2-40B4-BE49-F238E27FC236}">
                  <a16:creationId xmlns:a16="http://schemas.microsoft.com/office/drawing/2014/main" id="{3FD4ECDA-622A-5850-8852-E017B7BBE117}"/>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891;p47">
              <a:extLst>
                <a:ext uri="{FF2B5EF4-FFF2-40B4-BE49-F238E27FC236}">
                  <a16:creationId xmlns:a16="http://schemas.microsoft.com/office/drawing/2014/main" id="{140B298C-C510-C6C5-9433-7CCF40C36B26}"/>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892;p47">
              <a:extLst>
                <a:ext uri="{FF2B5EF4-FFF2-40B4-BE49-F238E27FC236}">
                  <a16:creationId xmlns:a16="http://schemas.microsoft.com/office/drawing/2014/main" id="{CA8E62D6-64F2-B81F-7F88-A160616BF6E8}"/>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893;p47">
              <a:extLst>
                <a:ext uri="{FF2B5EF4-FFF2-40B4-BE49-F238E27FC236}">
                  <a16:creationId xmlns:a16="http://schemas.microsoft.com/office/drawing/2014/main" id="{A20248DA-F7E5-1264-4B67-953B6822B5CD}"/>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894;p47">
              <a:extLst>
                <a:ext uri="{FF2B5EF4-FFF2-40B4-BE49-F238E27FC236}">
                  <a16:creationId xmlns:a16="http://schemas.microsoft.com/office/drawing/2014/main" id="{9ED0101D-5F4A-403B-88CE-E3E8D9D9F880}"/>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895;p47">
              <a:extLst>
                <a:ext uri="{FF2B5EF4-FFF2-40B4-BE49-F238E27FC236}">
                  <a16:creationId xmlns:a16="http://schemas.microsoft.com/office/drawing/2014/main" id="{F65FF52E-F5EC-C258-8A11-8C6F46980C95}"/>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896;p47">
              <a:extLst>
                <a:ext uri="{FF2B5EF4-FFF2-40B4-BE49-F238E27FC236}">
                  <a16:creationId xmlns:a16="http://schemas.microsoft.com/office/drawing/2014/main" id="{0AC5F1A6-77F3-B7A1-B8D8-28FB70C81895}"/>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897;p47">
              <a:extLst>
                <a:ext uri="{FF2B5EF4-FFF2-40B4-BE49-F238E27FC236}">
                  <a16:creationId xmlns:a16="http://schemas.microsoft.com/office/drawing/2014/main" id="{32ACF453-7B1C-24FA-D20B-1DFDBBE6932F}"/>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898;p47">
              <a:extLst>
                <a:ext uri="{FF2B5EF4-FFF2-40B4-BE49-F238E27FC236}">
                  <a16:creationId xmlns:a16="http://schemas.microsoft.com/office/drawing/2014/main" id="{A865F0EB-5D69-5825-5BB2-B400D1A8911C}"/>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899;p47">
              <a:extLst>
                <a:ext uri="{FF2B5EF4-FFF2-40B4-BE49-F238E27FC236}">
                  <a16:creationId xmlns:a16="http://schemas.microsoft.com/office/drawing/2014/main" id="{89BE9AD9-7522-1204-92DC-F7988C3ECAD9}"/>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900;p47">
              <a:extLst>
                <a:ext uri="{FF2B5EF4-FFF2-40B4-BE49-F238E27FC236}">
                  <a16:creationId xmlns:a16="http://schemas.microsoft.com/office/drawing/2014/main" id="{197068E1-5AA1-BE77-482E-B0C23F8E4794}"/>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901;p47">
              <a:extLst>
                <a:ext uri="{FF2B5EF4-FFF2-40B4-BE49-F238E27FC236}">
                  <a16:creationId xmlns:a16="http://schemas.microsoft.com/office/drawing/2014/main" id="{0C60E43A-0695-2CEB-5CF6-04BABDDA976A}"/>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902;p47">
              <a:extLst>
                <a:ext uri="{FF2B5EF4-FFF2-40B4-BE49-F238E27FC236}">
                  <a16:creationId xmlns:a16="http://schemas.microsoft.com/office/drawing/2014/main" id="{EBAE7FD9-BB6D-420C-9DF9-F94C2D46B47F}"/>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903;p47">
              <a:extLst>
                <a:ext uri="{FF2B5EF4-FFF2-40B4-BE49-F238E27FC236}">
                  <a16:creationId xmlns:a16="http://schemas.microsoft.com/office/drawing/2014/main" id="{A7B0DD86-6996-4113-64BC-509EF1B5B0A4}"/>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904;p47">
              <a:extLst>
                <a:ext uri="{FF2B5EF4-FFF2-40B4-BE49-F238E27FC236}">
                  <a16:creationId xmlns:a16="http://schemas.microsoft.com/office/drawing/2014/main" id="{96D4714C-1C32-E2B9-7464-10109CC5B47F}"/>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905;p47">
              <a:extLst>
                <a:ext uri="{FF2B5EF4-FFF2-40B4-BE49-F238E27FC236}">
                  <a16:creationId xmlns:a16="http://schemas.microsoft.com/office/drawing/2014/main" id="{00410D70-4E5F-7E28-3D4D-3172103308D6}"/>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906;p47">
              <a:extLst>
                <a:ext uri="{FF2B5EF4-FFF2-40B4-BE49-F238E27FC236}">
                  <a16:creationId xmlns:a16="http://schemas.microsoft.com/office/drawing/2014/main" id="{2CFAC12F-1121-A8B3-0963-50A7ABBCBE84}"/>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907;p47">
              <a:extLst>
                <a:ext uri="{FF2B5EF4-FFF2-40B4-BE49-F238E27FC236}">
                  <a16:creationId xmlns:a16="http://schemas.microsoft.com/office/drawing/2014/main" id="{9D6D626F-32C2-A17A-70E3-C15E9E992AD9}"/>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908;p47">
              <a:extLst>
                <a:ext uri="{FF2B5EF4-FFF2-40B4-BE49-F238E27FC236}">
                  <a16:creationId xmlns:a16="http://schemas.microsoft.com/office/drawing/2014/main" id="{CCF50610-C000-A7C3-D1BA-3C6BA395BC67}"/>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909;p47">
              <a:extLst>
                <a:ext uri="{FF2B5EF4-FFF2-40B4-BE49-F238E27FC236}">
                  <a16:creationId xmlns:a16="http://schemas.microsoft.com/office/drawing/2014/main" id="{91349DAD-0FBF-72B6-653B-31A399D2A1C7}"/>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824;p47">
            <a:extLst>
              <a:ext uri="{FF2B5EF4-FFF2-40B4-BE49-F238E27FC236}">
                <a16:creationId xmlns:a16="http://schemas.microsoft.com/office/drawing/2014/main" id="{F56FAFC2-4425-CE81-ED5C-E5F6D445E32B}"/>
              </a:ext>
            </a:extLst>
          </p:cNvPr>
          <p:cNvGrpSpPr/>
          <p:nvPr/>
        </p:nvGrpSpPr>
        <p:grpSpPr>
          <a:xfrm rot="-5400694">
            <a:off x="8030479" y="3298183"/>
            <a:ext cx="1305274" cy="680782"/>
            <a:chOff x="7361475" y="5882971"/>
            <a:chExt cx="2633725" cy="1373929"/>
          </a:xfrm>
        </p:grpSpPr>
        <p:sp>
          <p:nvSpPr>
            <p:cNvPr id="3118" name="Google Shape;825;p47">
              <a:extLst>
                <a:ext uri="{FF2B5EF4-FFF2-40B4-BE49-F238E27FC236}">
                  <a16:creationId xmlns:a16="http://schemas.microsoft.com/office/drawing/2014/main" id="{8CC6B91A-71E4-5908-2A6F-4AEDDB312968}"/>
                </a:ext>
              </a:extLst>
            </p:cNvPr>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826;p47">
              <a:extLst>
                <a:ext uri="{FF2B5EF4-FFF2-40B4-BE49-F238E27FC236}">
                  <a16:creationId xmlns:a16="http://schemas.microsoft.com/office/drawing/2014/main" id="{F1F5E835-12AC-0592-B9C1-BB83170AECD7}"/>
                </a:ext>
              </a:extLst>
            </p:cNvPr>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827;p47">
              <a:extLst>
                <a:ext uri="{FF2B5EF4-FFF2-40B4-BE49-F238E27FC236}">
                  <a16:creationId xmlns:a16="http://schemas.microsoft.com/office/drawing/2014/main" id="{60E9A7F1-00F7-52E4-FB17-A51E9087D99D}"/>
                </a:ext>
              </a:extLst>
            </p:cNvPr>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828;p47">
              <a:extLst>
                <a:ext uri="{FF2B5EF4-FFF2-40B4-BE49-F238E27FC236}">
                  <a16:creationId xmlns:a16="http://schemas.microsoft.com/office/drawing/2014/main" id="{5A5E78C1-207F-3AC7-3A7D-81B53BFEA383}"/>
                </a:ext>
              </a:extLst>
            </p:cNvPr>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829;p47">
              <a:extLst>
                <a:ext uri="{FF2B5EF4-FFF2-40B4-BE49-F238E27FC236}">
                  <a16:creationId xmlns:a16="http://schemas.microsoft.com/office/drawing/2014/main" id="{B474096D-9627-4B7A-7DCD-323CB5CC26B6}"/>
                </a:ext>
              </a:extLst>
            </p:cNvPr>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830;p47">
              <a:extLst>
                <a:ext uri="{FF2B5EF4-FFF2-40B4-BE49-F238E27FC236}">
                  <a16:creationId xmlns:a16="http://schemas.microsoft.com/office/drawing/2014/main" id="{206B4A42-F2A7-C7E4-E20F-16A9058E3416}"/>
                </a:ext>
              </a:extLst>
            </p:cNvPr>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831;p47">
              <a:extLst>
                <a:ext uri="{FF2B5EF4-FFF2-40B4-BE49-F238E27FC236}">
                  <a16:creationId xmlns:a16="http://schemas.microsoft.com/office/drawing/2014/main" id="{DF4827DE-ED6F-7CFF-AA2B-A99160FF02CE}"/>
                </a:ext>
              </a:extLst>
            </p:cNvPr>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832;p47">
              <a:extLst>
                <a:ext uri="{FF2B5EF4-FFF2-40B4-BE49-F238E27FC236}">
                  <a16:creationId xmlns:a16="http://schemas.microsoft.com/office/drawing/2014/main" id="{5B7D9E76-5C93-6210-2D06-C7FAD99213F3}"/>
                </a:ext>
              </a:extLst>
            </p:cNvPr>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833;p47">
              <a:extLst>
                <a:ext uri="{FF2B5EF4-FFF2-40B4-BE49-F238E27FC236}">
                  <a16:creationId xmlns:a16="http://schemas.microsoft.com/office/drawing/2014/main" id="{BD930DCB-4264-3C89-8950-C63CEA9092B5}"/>
                </a:ext>
              </a:extLst>
            </p:cNvPr>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834;p47">
              <a:extLst>
                <a:ext uri="{FF2B5EF4-FFF2-40B4-BE49-F238E27FC236}">
                  <a16:creationId xmlns:a16="http://schemas.microsoft.com/office/drawing/2014/main" id="{BFF21968-C626-9F79-700F-9CC69850EF97}"/>
                </a:ext>
              </a:extLst>
            </p:cNvPr>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835;p47">
              <a:extLst>
                <a:ext uri="{FF2B5EF4-FFF2-40B4-BE49-F238E27FC236}">
                  <a16:creationId xmlns:a16="http://schemas.microsoft.com/office/drawing/2014/main" id="{C749B78D-F156-3349-5A58-426C0F8E8EC6}"/>
                </a:ext>
              </a:extLst>
            </p:cNvPr>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836;p47">
              <a:extLst>
                <a:ext uri="{FF2B5EF4-FFF2-40B4-BE49-F238E27FC236}">
                  <a16:creationId xmlns:a16="http://schemas.microsoft.com/office/drawing/2014/main" id="{CCDE2532-B703-D2DC-1CC1-25C29BADFF4B}"/>
                </a:ext>
              </a:extLst>
            </p:cNvPr>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837;p47">
              <a:extLst>
                <a:ext uri="{FF2B5EF4-FFF2-40B4-BE49-F238E27FC236}">
                  <a16:creationId xmlns:a16="http://schemas.microsoft.com/office/drawing/2014/main" id="{13023346-9F82-B823-BF57-0C82C5352A85}"/>
                </a:ext>
              </a:extLst>
            </p:cNvPr>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838;p47">
              <a:extLst>
                <a:ext uri="{FF2B5EF4-FFF2-40B4-BE49-F238E27FC236}">
                  <a16:creationId xmlns:a16="http://schemas.microsoft.com/office/drawing/2014/main" id="{07F8DD2B-AD41-7A35-6DAF-313D328D3B1E}"/>
                </a:ext>
              </a:extLst>
            </p:cNvPr>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839;p47">
              <a:extLst>
                <a:ext uri="{FF2B5EF4-FFF2-40B4-BE49-F238E27FC236}">
                  <a16:creationId xmlns:a16="http://schemas.microsoft.com/office/drawing/2014/main" id="{3A1472F0-14BE-68C2-2510-DAE81C82B9F6}"/>
                </a:ext>
              </a:extLst>
            </p:cNvPr>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840;p47">
              <a:extLst>
                <a:ext uri="{FF2B5EF4-FFF2-40B4-BE49-F238E27FC236}">
                  <a16:creationId xmlns:a16="http://schemas.microsoft.com/office/drawing/2014/main" id="{9D36422F-9DBC-1A21-51AE-31FB2B8C551B}"/>
                </a:ext>
              </a:extLst>
            </p:cNvPr>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841;p47">
              <a:extLst>
                <a:ext uri="{FF2B5EF4-FFF2-40B4-BE49-F238E27FC236}">
                  <a16:creationId xmlns:a16="http://schemas.microsoft.com/office/drawing/2014/main" id="{D195FB3A-701D-F7BB-E4FE-BA4BB5ECE788}"/>
                </a:ext>
              </a:extLst>
            </p:cNvPr>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842;p47">
              <a:extLst>
                <a:ext uri="{FF2B5EF4-FFF2-40B4-BE49-F238E27FC236}">
                  <a16:creationId xmlns:a16="http://schemas.microsoft.com/office/drawing/2014/main" id="{13A2D203-4A92-1F14-7118-E7932E16A91D}"/>
                </a:ext>
              </a:extLst>
            </p:cNvPr>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843;p47">
              <a:extLst>
                <a:ext uri="{FF2B5EF4-FFF2-40B4-BE49-F238E27FC236}">
                  <a16:creationId xmlns:a16="http://schemas.microsoft.com/office/drawing/2014/main" id="{3A5C6521-8227-5B0D-3DFA-BD884C03E092}"/>
                </a:ext>
              </a:extLst>
            </p:cNvPr>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844;p47">
              <a:extLst>
                <a:ext uri="{FF2B5EF4-FFF2-40B4-BE49-F238E27FC236}">
                  <a16:creationId xmlns:a16="http://schemas.microsoft.com/office/drawing/2014/main" id="{475F058F-8789-BF67-3299-38F3E558DA8C}"/>
                </a:ext>
              </a:extLst>
            </p:cNvPr>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845;p47">
              <a:extLst>
                <a:ext uri="{FF2B5EF4-FFF2-40B4-BE49-F238E27FC236}">
                  <a16:creationId xmlns:a16="http://schemas.microsoft.com/office/drawing/2014/main" id="{81C0AC6F-7F6D-C24E-DAF4-BBE3C0E047AB}"/>
                </a:ext>
              </a:extLst>
            </p:cNvPr>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846;p47">
              <a:extLst>
                <a:ext uri="{FF2B5EF4-FFF2-40B4-BE49-F238E27FC236}">
                  <a16:creationId xmlns:a16="http://schemas.microsoft.com/office/drawing/2014/main" id="{0940E028-5AAE-9D5A-9D1E-FCF0631C2A1C}"/>
                </a:ext>
              </a:extLst>
            </p:cNvPr>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847;p47">
              <a:extLst>
                <a:ext uri="{FF2B5EF4-FFF2-40B4-BE49-F238E27FC236}">
                  <a16:creationId xmlns:a16="http://schemas.microsoft.com/office/drawing/2014/main" id="{4916FF81-722D-E55C-0F8B-04160229AB59}"/>
                </a:ext>
              </a:extLst>
            </p:cNvPr>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848;p47">
              <a:extLst>
                <a:ext uri="{FF2B5EF4-FFF2-40B4-BE49-F238E27FC236}">
                  <a16:creationId xmlns:a16="http://schemas.microsoft.com/office/drawing/2014/main" id="{434936E6-FE7A-D75D-6579-B44BB74A3FB2}"/>
                </a:ext>
              </a:extLst>
            </p:cNvPr>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07C04FE2-B01B-692B-DEE1-50ACA7B844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81" r="38500" b="46670"/>
          <a:stretch/>
        </p:blipFill>
        <p:spPr bwMode="auto">
          <a:xfrm>
            <a:off x="1609450" y="292104"/>
            <a:ext cx="2692205" cy="42998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DC0FB8E-2829-22EA-C8B0-4BF561F580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30" t="53037" r="32388" b="-692"/>
          <a:stretch/>
        </p:blipFill>
        <p:spPr bwMode="auto">
          <a:xfrm>
            <a:off x="4543258" y="466452"/>
            <a:ext cx="3116941" cy="41900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8BD4647-A7C1-2A2A-A31B-72FC188ADB3F}"/>
              </a:ext>
            </a:extLst>
          </p:cNvPr>
          <p:cNvPicPr>
            <a:picLocks noChangeAspect="1"/>
          </p:cNvPicPr>
          <p:nvPr/>
        </p:nvPicPr>
        <p:blipFill>
          <a:blip r:embed="rId4"/>
          <a:stretch>
            <a:fillRect/>
          </a:stretch>
        </p:blipFill>
        <p:spPr>
          <a:xfrm rot="5400000">
            <a:off x="2465518" y="4588218"/>
            <a:ext cx="99149" cy="101691"/>
          </a:xfrm>
          <a:prstGeom prst="rect">
            <a:avLst/>
          </a:prstGeom>
        </p:spPr>
      </p:pic>
      <p:sp>
        <p:nvSpPr>
          <p:cNvPr id="7" name="Oval 6">
            <a:extLst>
              <a:ext uri="{FF2B5EF4-FFF2-40B4-BE49-F238E27FC236}">
                <a16:creationId xmlns:a16="http://schemas.microsoft.com/office/drawing/2014/main" id="{2D6BF643-59EB-9AA0-1637-22D27DF14B8A}"/>
              </a:ext>
            </a:extLst>
          </p:cNvPr>
          <p:cNvSpPr/>
          <p:nvPr/>
        </p:nvSpPr>
        <p:spPr>
          <a:xfrm>
            <a:off x="2478406" y="4683945"/>
            <a:ext cx="87529" cy="85716"/>
          </a:xfrm>
          <a:prstGeom prst="ellipse">
            <a:avLst/>
          </a:prstGeom>
          <a:ln w="3175">
            <a:solidFill>
              <a:schemeClr val="tx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 dirty="0">
                <a:solidFill>
                  <a:schemeClr val="tx2">
                    <a:lumMod val="10000"/>
                  </a:schemeClr>
                </a:solidFill>
              </a:rPr>
              <a:t>c</a:t>
            </a:r>
          </a:p>
        </p:txBody>
      </p:sp>
      <p:pic>
        <p:nvPicPr>
          <p:cNvPr id="8" name="Picture 7">
            <a:extLst>
              <a:ext uri="{FF2B5EF4-FFF2-40B4-BE49-F238E27FC236}">
                <a16:creationId xmlns:a16="http://schemas.microsoft.com/office/drawing/2014/main" id="{A376D221-47BA-8EF0-E5D2-44FFF6DAC924}"/>
              </a:ext>
            </a:extLst>
          </p:cNvPr>
          <p:cNvPicPr>
            <a:picLocks noChangeAspect="1"/>
          </p:cNvPicPr>
          <p:nvPr/>
        </p:nvPicPr>
        <p:blipFill>
          <a:blip r:embed="rId4"/>
          <a:stretch>
            <a:fillRect/>
          </a:stretch>
        </p:blipFill>
        <p:spPr>
          <a:xfrm rot="5400000">
            <a:off x="3227582" y="4560733"/>
            <a:ext cx="99149" cy="101691"/>
          </a:xfrm>
          <a:prstGeom prst="rect">
            <a:avLst/>
          </a:prstGeom>
        </p:spPr>
      </p:pic>
      <p:sp>
        <p:nvSpPr>
          <p:cNvPr id="9" name="Oval 8">
            <a:extLst>
              <a:ext uri="{FF2B5EF4-FFF2-40B4-BE49-F238E27FC236}">
                <a16:creationId xmlns:a16="http://schemas.microsoft.com/office/drawing/2014/main" id="{2DB0E05B-FCF0-8BD0-E549-7FCE6FCF946A}"/>
              </a:ext>
            </a:extLst>
          </p:cNvPr>
          <p:cNvSpPr/>
          <p:nvPr/>
        </p:nvSpPr>
        <p:spPr>
          <a:xfrm>
            <a:off x="3240470" y="4656460"/>
            <a:ext cx="87529" cy="85716"/>
          </a:xfrm>
          <a:prstGeom prst="ellipse">
            <a:avLst/>
          </a:prstGeom>
          <a:ln w="3175">
            <a:solidFill>
              <a:schemeClr val="tx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 dirty="0">
                <a:solidFill>
                  <a:schemeClr val="tx2">
                    <a:lumMod val="10000"/>
                  </a:schemeClr>
                </a:solidFill>
              </a:rPr>
              <a:t>d</a:t>
            </a:r>
          </a:p>
        </p:txBody>
      </p:sp>
      <p:sp>
        <p:nvSpPr>
          <p:cNvPr id="10" name="Oval 9">
            <a:extLst>
              <a:ext uri="{FF2B5EF4-FFF2-40B4-BE49-F238E27FC236}">
                <a16:creationId xmlns:a16="http://schemas.microsoft.com/office/drawing/2014/main" id="{01CFEBA1-EB92-FA18-3B77-F129B0713301}"/>
              </a:ext>
            </a:extLst>
          </p:cNvPr>
          <p:cNvSpPr/>
          <p:nvPr/>
        </p:nvSpPr>
        <p:spPr>
          <a:xfrm>
            <a:off x="4965483" y="380736"/>
            <a:ext cx="87529" cy="85716"/>
          </a:xfrm>
          <a:prstGeom prst="ellipse">
            <a:avLst/>
          </a:prstGeom>
          <a:ln w="3175">
            <a:solidFill>
              <a:schemeClr val="tx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 dirty="0">
                <a:solidFill>
                  <a:schemeClr val="tx2">
                    <a:lumMod val="10000"/>
                  </a:schemeClr>
                </a:solidFill>
              </a:rPr>
              <a:t>c</a:t>
            </a:r>
          </a:p>
        </p:txBody>
      </p:sp>
      <p:sp>
        <p:nvSpPr>
          <p:cNvPr id="11" name="Oval 10">
            <a:extLst>
              <a:ext uri="{FF2B5EF4-FFF2-40B4-BE49-F238E27FC236}">
                <a16:creationId xmlns:a16="http://schemas.microsoft.com/office/drawing/2014/main" id="{BBA7A122-77BC-4056-4465-458BF90406F2}"/>
              </a:ext>
            </a:extLst>
          </p:cNvPr>
          <p:cNvSpPr/>
          <p:nvPr/>
        </p:nvSpPr>
        <p:spPr>
          <a:xfrm>
            <a:off x="5795879" y="393571"/>
            <a:ext cx="87529" cy="85716"/>
          </a:xfrm>
          <a:prstGeom prst="ellipse">
            <a:avLst/>
          </a:prstGeom>
          <a:ln w="3175">
            <a:solidFill>
              <a:schemeClr val="tx2">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 dirty="0">
                <a:solidFill>
                  <a:schemeClr val="tx2">
                    <a:lumMod val="10000"/>
                  </a:schemeClr>
                </a:solidFill>
              </a:rPr>
              <a:t>d</a:t>
            </a:r>
          </a:p>
        </p:txBody>
      </p:sp>
    </p:spTree>
    <p:extLst>
      <p:ext uri="{BB962C8B-B14F-4D97-AF65-F5344CB8AC3E}">
        <p14:creationId xmlns:p14="http://schemas.microsoft.com/office/powerpoint/2010/main" val="108538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F5A03AF6-9F5C-ABBD-EAF9-D8B42619517C}"/>
              </a:ext>
            </a:extLst>
          </p:cNvPr>
          <p:cNvPicPr>
            <a:picLocks noChangeAspect="1"/>
          </p:cNvPicPr>
          <p:nvPr/>
        </p:nvPicPr>
        <p:blipFill rotWithShape="1">
          <a:blip r:embed="rId3"/>
          <a:srcRect/>
          <a:stretch/>
        </p:blipFill>
        <p:spPr>
          <a:xfrm>
            <a:off x="-250466" y="-101876"/>
            <a:ext cx="9819861" cy="5523672"/>
          </a:xfrm>
          <a:prstGeom prst="rect">
            <a:avLst/>
          </a:prstGeom>
          <a:noFill/>
          <a:ln w="3810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698744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4" name="Rectangle 3">
            <a:extLst>
              <a:ext uri="{FF2B5EF4-FFF2-40B4-BE49-F238E27FC236}">
                <a16:creationId xmlns:a16="http://schemas.microsoft.com/office/drawing/2014/main" id="{BECA1BE8-A6BC-9197-7C96-CA39029D06DE}"/>
              </a:ext>
            </a:extLst>
          </p:cNvPr>
          <p:cNvSpPr/>
          <p:nvPr/>
        </p:nvSpPr>
        <p:spPr>
          <a:xfrm>
            <a:off x="2115250" y="1016200"/>
            <a:ext cx="1085150" cy="45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6B4EE2C-BA20-5D84-764E-5FCF77102B62}"/>
              </a:ext>
            </a:extLst>
          </p:cNvPr>
          <p:cNvSpPr/>
          <p:nvPr/>
        </p:nvSpPr>
        <p:spPr>
          <a:xfrm>
            <a:off x="368051" y="731708"/>
            <a:ext cx="1412133" cy="751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263;p54">
            <a:extLst>
              <a:ext uri="{FF2B5EF4-FFF2-40B4-BE49-F238E27FC236}">
                <a16:creationId xmlns:a16="http://schemas.microsoft.com/office/drawing/2014/main" id="{D86C09AF-0BB1-420F-F465-529D06E2D128}"/>
              </a:ext>
            </a:extLst>
          </p:cNvPr>
          <p:cNvGrpSpPr/>
          <p:nvPr/>
        </p:nvGrpSpPr>
        <p:grpSpPr>
          <a:xfrm>
            <a:off x="6397899" y="0"/>
            <a:ext cx="2942400" cy="5195100"/>
            <a:chOff x="5483499" y="0"/>
            <a:chExt cx="2942400" cy="5195100"/>
          </a:xfrm>
        </p:grpSpPr>
        <p:cxnSp>
          <p:nvCxnSpPr>
            <p:cNvPr id="16" name="Google Shape;1264;p54">
              <a:extLst>
                <a:ext uri="{FF2B5EF4-FFF2-40B4-BE49-F238E27FC236}">
                  <a16:creationId xmlns:a16="http://schemas.microsoft.com/office/drawing/2014/main" id="{E79C9E5A-48BF-6614-E022-D65D36AE2187}"/>
                </a:ext>
              </a:extLst>
            </p:cNvPr>
            <p:cNvCxnSpPr/>
            <p:nvPr/>
          </p:nvCxnSpPr>
          <p:spPr>
            <a:xfrm>
              <a:off x="8419553"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17" name="Google Shape;1265;p54">
              <a:extLst>
                <a:ext uri="{FF2B5EF4-FFF2-40B4-BE49-F238E27FC236}">
                  <a16:creationId xmlns:a16="http://schemas.microsoft.com/office/drawing/2014/main" id="{7FE047A9-BCBC-D330-3CD5-8B0516070B4A}"/>
                </a:ext>
              </a:extLst>
            </p:cNvPr>
            <p:cNvCxnSpPr/>
            <p:nvPr/>
          </p:nvCxnSpPr>
          <p:spPr>
            <a:xfrm>
              <a:off x="5483499" y="2610475"/>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18" name="Google Shape;1266;p54">
              <a:extLst>
                <a:ext uri="{FF2B5EF4-FFF2-40B4-BE49-F238E27FC236}">
                  <a16:creationId xmlns:a16="http://schemas.microsoft.com/office/drawing/2014/main" id="{F501161B-BE24-75A5-7C61-C10AD86528AF}"/>
                </a:ext>
              </a:extLst>
            </p:cNvPr>
            <p:cNvCxnSpPr/>
            <p:nvPr/>
          </p:nvCxnSpPr>
          <p:spPr>
            <a:xfrm>
              <a:off x="5483499" y="577150"/>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19" name="Google Shape;1267;p54">
              <a:extLst>
                <a:ext uri="{FF2B5EF4-FFF2-40B4-BE49-F238E27FC236}">
                  <a16:creationId xmlns:a16="http://schemas.microsoft.com/office/drawing/2014/main" id="{8F82FEB8-28C8-85E5-ECB8-A70C189BC1DF}"/>
                </a:ext>
              </a:extLst>
            </p:cNvPr>
            <p:cNvCxnSpPr/>
            <p:nvPr/>
          </p:nvCxnSpPr>
          <p:spPr>
            <a:xfrm>
              <a:off x="5483499" y="4642100"/>
              <a:ext cx="2942400" cy="0"/>
            </a:xfrm>
            <a:prstGeom prst="straightConnector1">
              <a:avLst/>
            </a:prstGeom>
            <a:noFill/>
            <a:ln w="38100" cap="flat" cmpd="sng">
              <a:solidFill>
                <a:schemeClr val="dk1"/>
              </a:solidFill>
              <a:prstDash val="solid"/>
              <a:round/>
              <a:headEnd type="none" w="med" len="med"/>
              <a:tailEnd type="none" w="med" len="med"/>
            </a:ln>
          </p:spPr>
        </p:cxnSp>
      </p:grpSp>
      <p:grpSp>
        <p:nvGrpSpPr>
          <p:cNvPr id="20" name="Google Shape;1268;p54">
            <a:extLst>
              <a:ext uri="{FF2B5EF4-FFF2-40B4-BE49-F238E27FC236}">
                <a16:creationId xmlns:a16="http://schemas.microsoft.com/office/drawing/2014/main" id="{4EED4435-FF92-F427-ABE7-7987A7FE465C}"/>
              </a:ext>
            </a:extLst>
          </p:cNvPr>
          <p:cNvGrpSpPr/>
          <p:nvPr/>
        </p:nvGrpSpPr>
        <p:grpSpPr>
          <a:xfrm rot="-5400000">
            <a:off x="7175471" y="535071"/>
            <a:ext cx="1387251" cy="2244386"/>
            <a:chOff x="4495050" y="5696175"/>
            <a:chExt cx="1966617" cy="3181720"/>
          </a:xfrm>
        </p:grpSpPr>
        <p:sp>
          <p:nvSpPr>
            <p:cNvPr id="21" name="Google Shape;1269;p54">
              <a:extLst>
                <a:ext uri="{FF2B5EF4-FFF2-40B4-BE49-F238E27FC236}">
                  <a16:creationId xmlns:a16="http://schemas.microsoft.com/office/drawing/2014/main" id="{34D23AF4-F534-AA7A-7666-475BACE40FBA}"/>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70;p54">
              <a:extLst>
                <a:ext uri="{FF2B5EF4-FFF2-40B4-BE49-F238E27FC236}">
                  <a16:creationId xmlns:a16="http://schemas.microsoft.com/office/drawing/2014/main" id="{F295637F-E6EF-E9E6-446B-9A6C1CE6279E}"/>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71;p54">
              <a:extLst>
                <a:ext uri="{FF2B5EF4-FFF2-40B4-BE49-F238E27FC236}">
                  <a16:creationId xmlns:a16="http://schemas.microsoft.com/office/drawing/2014/main" id="{FF7C4CCE-0961-13D2-541C-26316F184B54}"/>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72;p54">
              <a:extLst>
                <a:ext uri="{FF2B5EF4-FFF2-40B4-BE49-F238E27FC236}">
                  <a16:creationId xmlns:a16="http://schemas.microsoft.com/office/drawing/2014/main" id="{B9CAC660-A14B-32FC-C332-F2B50DE3031E}"/>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73;p54">
              <a:extLst>
                <a:ext uri="{FF2B5EF4-FFF2-40B4-BE49-F238E27FC236}">
                  <a16:creationId xmlns:a16="http://schemas.microsoft.com/office/drawing/2014/main" id="{E7CCE82C-5AD0-CF9F-72AE-2D48B66AB2AB}"/>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74;p54">
              <a:extLst>
                <a:ext uri="{FF2B5EF4-FFF2-40B4-BE49-F238E27FC236}">
                  <a16:creationId xmlns:a16="http://schemas.microsoft.com/office/drawing/2014/main" id="{2147E317-6FB9-E96A-F8CD-21E8496C292A}"/>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75;p54">
              <a:extLst>
                <a:ext uri="{FF2B5EF4-FFF2-40B4-BE49-F238E27FC236}">
                  <a16:creationId xmlns:a16="http://schemas.microsoft.com/office/drawing/2014/main" id="{4A72812A-DC8C-68B2-D94F-4F96F8EFF7DF}"/>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76;p54">
              <a:extLst>
                <a:ext uri="{FF2B5EF4-FFF2-40B4-BE49-F238E27FC236}">
                  <a16:creationId xmlns:a16="http://schemas.microsoft.com/office/drawing/2014/main" id="{4A6D477B-C487-B5AA-701D-1307F52D48BC}"/>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77;p54">
              <a:extLst>
                <a:ext uri="{FF2B5EF4-FFF2-40B4-BE49-F238E27FC236}">
                  <a16:creationId xmlns:a16="http://schemas.microsoft.com/office/drawing/2014/main" id="{F39B8849-9622-C21B-64E9-A81665034798}"/>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8;p54">
              <a:extLst>
                <a:ext uri="{FF2B5EF4-FFF2-40B4-BE49-F238E27FC236}">
                  <a16:creationId xmlns:a16="http://schemas.microsoft.com/office/drawing/2014/main" id="{D94C8EB9-9E8D-D748-6F5B-AD2BF54F166D}"/>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9;p54">
              <a:extLst>
                <a:ext uri="{FF2B5EF4-FFF2-40B4-BE49-F238E27FC236}">
                  <a16:creationId xmlns:a16="http://schemas.microsoft.com/office/drawing/2014/main" id="{E55DD63B-90F1-299D-D6D9-B5F68631B40B}"/>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80;p54">
              <a:extLst>
                <a:ext uri="{FF2B5EF4-FFF2-40B4-BE49-F238E27FC236}">
                  <a16:creationId xmlns:a16="http://schemas.microsoft.com/office/drawing/2014/main" id="{4C4F2ED0-DD08-8A8D-0625-5BF1FE6DFE87}"/>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81;p54">
              <a:extLst>
                <a:ext uri="{FF2B5EF4-FFF2-40B4-BE49-F238E27FC236}">
                  <a16:creationId xmlns:a16="http://schemas.microsoft.com/office/drawing/2014/main" id="{D4570072-1CD2-5F53-E66C-282B82E0BDC7}"/>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82;p54">
              <a:extLst>
                <a:ext uri="{FF2B5EF4-FFF2-40B4-BE49-F238E27FC236}">
                  <a16:creationId xmlns:a16="http://schemas.microsoft.com/office/drawing/2014/main" id="{5F92D8F0-2874-C9F7-4678-FD509122CA0F}"/>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83;p54">
              <a:extLst>
                <a:ext uri="{FF2B5EF4-FFF2-40B4-BE49-F238E27FC236}">
                  <a16:creationId xmlns:a16="http://schemas.microsoft.com/office/drawing/2014/main" id="{724EF37D-33C8-D8C5-3994-6E3809CEE6B2}"/>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84;p54">
              <a:extLst>
                <a:ext uri="{FF2B5EF4-FFF2-40B4-BE49-F238E27FC236}">
                  <a16:creationId xmlns:a16="http://schemas.microsoft.com/office/drawing/2014/main" id="{ACE40E9A-8067-5ACB-3782-8D1FE47322E5}"/>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85;p54">
              <a:extLst>
                <a:ext uri="{FF2B5EF4-FFF2-40B4-BE49-F238E27FC236}">
                  <a16:creationId xmlns:a16="http://schemas.microsoft.com/office/drawing/2014/main" id="{D4C1CFF5-1FC9-B1A5-D637-8D7092103C55}"/>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86;p54">
              <a:extLst>
                <a:ext uri="{FF2B5EF4-FFF2-40B4-BE49-F238E27FC236}">
                  <a16:creationId xmlns:a16="http://schemas.microsoft.com/office/drawing/2014/main" id="{5F4E44C2-230A-58F9-03F7-E281A7579E16}"/>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87;p54">
              <a:extLst>
                <a:ext uri="{FF2B5EF4-FFF2-40B4-BE49-F238E27FC236}">
                  <a16:creationId xmlns:a16="http://schemas.microsoft.com/office/drawing/2014/main" id="{46DBEA20-AF2E-46CB-E49A-4ED26EC87C99}"/>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88;p54">
              <a:extLst>
                <a:ext uri="{FF2B5EF4-FFF2-40B4-BE49-F238E27FC236}">
                  <a16:creationId xmlns:a16="http://schemas.microsoft.com/office/drawing/2014/main" id="{58A6AC76-BD8F-57D0-B667-637A29923F61}"/>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89;p54">
              <a:extLst>
                <a:ext uri="{FF2B5EF4-FFF2-40B4-BE49-F238E27FC236}">
                  <a16:creationId xmlns:a16="http://schemas.microsoft.com/office/drawing/2014/main" id="{2FD07EA7-D0C2-1C4A-98F1-B1560C6BDBA3}"/>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90;p54">
              <a:extLst>
                <a:ext uri="{FF2B5EF4-FFF2-40B4-BE49-F238E27FC236}">
                  <a16:creationId xmlns:a16="http://schemas.microsoft.com/office/drawing/2014/main" id="{C2796486-DAE1-EAB6-C520-7D91142C89FD}"/>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91;p54">
              <a:extLst>
                <a:ext uri="{FF2B5EF4-FFF2-40B4-BE49-F238E27FC236}">
                  <a16:creationId xmlns:a16="http://schemas.microsoft.com/office/drawing/2014/main" id="{A3503C45-8D5D-5AF7-7BD0-8F26B30A9CDB}"/>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92;p54">
              <a:extLst>
                <a:ext uri="{FF2B5EF4-FFF2-40B4-BE49-F238E27FC236}">
                  <a16:creationId xmlns:a16="http://schemas.microsoft.com/office/drawing/2014/main" id="{EC8AE6D6-54C2-1E99-BDB8-09B2E19E3A86}"/>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3;p54">
              <a:extLst>
                <a:ext uri="{FF2B5EF4-FFF2-40B4-BE49-F238E27FC236}">
                  <a16:creationId xmlns:a16="http://schemas.microsoft.com/office/drawing/2014/main" id="{60FB5E00-D7E6-1C96-0A8C-E1BDC58E1A1A}"/>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94;p54">
              <a:extLst>
                <a:ext uri="{FF2B5EF4-FFF2-40B4-BE49-F238E27FC236}">
                  <a16:creationId xmlns:a16="http://schemas.microsoft.com/office/drawing/2014/main" id="{53510380-2E65-D9F3-8615-0E6B83A67D0B}"/>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5;p54">
              <a:extLst>
                <a:ext uri="{FF2B5EF4-FFF2-40B4-BE49-F238E27FC236}">
                  <a16:creationId xmlns:a16="http://schemas.microsoft.com/office/drawing/2014/main" id="{FEB0F49A-4F40-4EF5-7758-F91A0340228E}"/>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6;p54">
              <a:extLst>
                <a:ext uri="{FF2B5EF4-FFF2-40B4-BE49-F238E27FC236}">
                  <a16:creationId xmlns:a16="http://schemas.microsoft.com/office/drawing/2014/main" id="{3E3030E5-2F65-A9D6-9B05-93E9CDC8B383}"/>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7;p54">
              <a:extLst>
                <a:ext uri="{FF2B5EF4-FFF2-40B4-BE49-F238E27FC236}">
                  <a16:creationId xmlns:a16="http://schemas.microsoft.com/office/drawing/2014/main" id="{8DF7DE7B-02D2-DB48-28CD-336C850FEC37}"/>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8;p54">
              <a:extLst>
                <a:ext uri="{FF2B5EF4-FFF2-40B4-BE49-F238E27FC236}">
                  <a16:creationId xmlns:a16="http://schemas.microsoft.com/office/drawing/2014/main" id="{3A9B8650-242A-E4CE-5150-DD30C3F27F1D}"/>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9;p54">
              <a:extLst>
                <a:ext uri="{FF2B5EF4-FFF2-40B4-BE49-F238E27FC236}">
                  <a16:creationId xmlns:a16="http://schemas.microsoft.com/office/drawing/2014/main" id="{EA5D43AF-D398-A271-4D77-512D1A59738F}"/>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00;p54">
              <a:extLst>
                <a:ext uri="{FF2B5EF4-FFF2-40B4-BE49-F238E27FC236}">
                  <a16:creationId xmlns:a16="http://schemas.microsoft.com/office/drawing/2014/main" id="{70429317-2CD0-D8AE-1F3E-DD63906FCC79}"/>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01;p54">
              <a:extLst>
                <a:ext uri="{FF2B5EF4-FFF2-40B4-BE49-F238E27FC236}">
                  <a16:creationId xmlns:a16="http://schemas.microsoft.com/office/drawing/2014/main" id="{09237273-44E3-E5E6-764A-AA96B06236A8}"/>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02;p54">
              <a:extLst>
                <a:ext uri="{FF2B5EF4-FFF2-40B4-BE49-F238E27FC236}">
                  <a16:creationId xmlns:a16="http://schemas.microsoft.com/office/drawing/2014/main" id="{5F3845BD-A2B5-C64C-20F6-038D0CC1199B}"/>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03;p54">
              <a:extLst>
                <a:ext uri="{FF2B5EF4-FFF2-40B4-BE49-F238E27FC236}">
                  <a16:creationId xmlns:a16="http://schemas.microsoft.com/office/drawing/2014/main" id="{6C8FB137-71E3-DCC1-F78A-9029723DAD47}"/>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4;p54">
              <a:extLst>
                <a:ext uri="{FF2B5EF4-FFF2-40B4-BE49-F238E27FC236}">
                  <a16:creationId xmlns:a16="http://schemas.microsoft.com/office/drawing/2014/main" id="{524E8719-9A1B-FFAF-9C54-A7FC9336A684}"/>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5;p54">
              <a:extLst>
                <a:ext uri="{FF2B5EF4-FFF2-40B4-BE49-F238E27FC236}">
                  <a16:creationId xmlns:a16="http://schemas.microsoft.com/office/drawing/2014/main" id="{95A01C9D-B070-AD55-8158-45610BBBDBFD}"/>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06;p54">
              <a:extLst>
                <a:ext uri="{FF2B5EF4-FFF2-40B4-BE49-F238E27FC236}">
                  <a16:creationId xmlns:a16="http://schemas.microsoft.com/office/drawing/2014/main" id="{A4C1535E-E3C3-A086-9599-37094F6D14C3}"/>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7;p54">
              <a:extLst>
                <a:ext uri="{FF2B5EF4-FFF2-40B4-BE49-F238E27FC236}">
                  <a16:creationId xmlns:a16="http://schemas.microsoft.com/office/drawing/2014/main" id="{46C47752-F4FF-299A-9198-32C588A9E44F}"/>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08;p54">
              <a:extLst>
                <a:ext uri="{FF2B5EF4-FFF2-40B4-BE49-F238E27FC236}">
                  <a16:creationId xmlns:a16="http://schemas.microsoft.com/office/drawing/2014/main" id="{48C13F45-2804-0BDA-A8B3-8717C9DA3ED5}"/>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09;p54">
              <a:extLst>
                <a:ext uri="{FF2B5EF4-FFF2-40B4-BE49-F238E27FC236}">
                  <a16:creationId xmlns:a16="http://schemas.microsoft.com/office/drawing/2014/main" id="{2120DEE2-ACEA-0CFB-98F4-472AE2D93B94}"/>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10;p54">
              <a:extLst>
                <a:ext uri="{FF2B5EF4-FFF2-40B4-BE49-F238E27FC236}">
                  <a16:creationId xmlns:a16="http://schemas.microsoft.com/office/drawing/2014/main" id="{DFFEE9EC-7700-B7EE-4F70-2562332BA1B2}"/>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11;p54">
              <a:extLst>
                <a:ext uri="{FF2B5EF4-FFF2-40B4-BE49-F238E27FC236}">
                  <a16:creationId xmlns:a16="http://schemas.microsoft.com/office/drawing/2014/main" id="{77BA29EC-8166-B0DE-9E7C-B29E54D817A1}"/>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1312;p54">
              <a:extLst>
                <a:ext uri="{FF2B5EF4-FFF2-40B4-BE49-F238E27FC236}">
                  <a16:creationId xmlns:a16="http://schemas.microsoft.com/office/drawing/2014/main" id="{43BD5F2B-10C2-5BB4-D064-AFD278628EA0}"/>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1313;p54">
              <a:extLst>
                <a:ext uri="{FF2B5EF4-FFF2-40B4-BE49-F238E27FC236}">
                  <a16:creationId xmlns:a16="http://schemas.microsoft.com/office/drawing/2014/main" id="{30420099-EFA1-52D0-96A8-F795C6BEEB30}"/>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1314;p54">
              <a:extLst>
                <a:ext uri="{FF2B5EF4-FFF2-40B4-BE49-F238E27FC236}">
                  <a16:creationId xmlns:a16="http://schemas.microsoft.com/office/drawing/2014/main" id="{77F6EF44-1F33-51AE-AC52-D283E09615FA}"/>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1315;p54">
              <a:extLst>
                <a:ext uri="{FF2B5EF4-FFF2-40B4-BE49-F238E27FC236}">
                  <a16:creationId xmlns:a16="http://schemas.microsoft.com/office/drawing/2014/main" id="{B51750CB-14C2-5CA3-A10B-BCC7741CAC5A}"/>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1316;p54">
              <a:extLst>
                <a:ext uri="{FF2B5EF4-FFF2-40B4-BE49-F238E27FC236}">
                  <a16:creationId xmlns:a16="http://schemas.microsoft.com/office/drawing/2014/main" id="{AF2ED59A-9A04-E2B6-7FD3-26611332F2B4}"/>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1317;p54">
              <a:extLst>
                <a:ext uri="{FF2B5EF4-FFF2-40B4-BE49-F238E27FC236}">
                  <a16:creationId xmlns:a16="http://schemas.microsoft.com/office/drawing/2014/main" id="{21902597-2817-FFD3-4422-13F568A01639}"/>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1318;p54">
              <a:extLst>
                <a:ext uri="{FF2B5EF4-FFF2-40B4-BE49-F238E27FC236}">
                  <a16:creationId xmlns:a16="http://schemas.microsoft.com/office/drawing/2014/main" id="{4F40781C-4C4A-9B87-6EB5-F340296C74C2}"/>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1319;p54">
              <a:extLst>
                <a:ext uri="{FF2B5EF4-FFF2-40B4-BE49-F238E27FC236}">
                  <a16:creationId xmlns:a16="http://schemas.microsoft.com/office/drawing/2014/main" id="{39907D44-C658-9A4C-D6CD-4286ADF70E9F}"/>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1320;p54">
              <a:extLst>
                <a:ext uri="{FF2B5EF4-FFF2-40B4-BE49-F238E27FC236}">
                  <a16:creationId xmlns:a16="http://schemas.microsoft.com/office/drawing/2014/main" id="{4CDEE4DB-68EF-7469-7E3B-26A35765B7E6}"/>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1321;p54">
              <a:extLst>
                <a:ext uri="{FF2B5EF4-FFF2-40B4-BE49-F238E27FC236}">
                  <a16:creationId xmlns:a16="http://schemas.microsoft.com/office/drawing/2014/main" id="{05EAF2CD-772E-7926-1BE8-C5E79DBB0D7A}"/>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1322;p54">
              <a:extLst>
                <a:ext uri="{FF2B5EF4-FFF2-40B4-BE49-F238E27FC236}">
                  <a16:creationId xmlns:a16="http://schemas.microsoft.com/office/drawing/2014/main" id="{73491703-0885-0C4E-6C62-A5C4D0C0342D}"/>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1323;p54">
              <a:extLst>
                <a:ext uri="{FF2B5EF4-FFF2-40B4-BE49-F238E27FC236}">
                  <a16:creationId xmlns:a16="http://schemas.microsoft.com/office/drawing/2014/main" id="{8E6E7500-4288-7268-9415-C7B6600B1F76}"/>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1324;p54">
              <a:extLst>
                <a:ext uri="{FF2B5EF4-FFF2-40B4-BE49-F238E27FC236}">
                  <a16:creationId xmlns:a16="http://schemas.microsoft.com/office/drawing/2014/main" id="{90E88D49-6064-3A81-6F6C-5EDDB165334B}"/>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1325;p54">
              <a:extLst>
                <a:ext uri="{FF2B5EF4-FFF2-40B4-BE49-F238E27FC236}">
                  <a16:creationId xmlns:a16="http://schemas.microsoft.com/office/drawing/2014/main" id="{01BF9CA7-EF3C-4DEA-7342-FC1915875456}"/>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1326;p54">
              <a:extLst>
                <a:ext uri="{FF2B5EF4-FFF2-40B4-BE49-F238E27FC236}">
                  <a16:creationId xmlns:a16="http://schemas.microsoft.com/office/drawing/2014/main" id="{37A50242-A9E0-899E-F93D-4699A326A1E6}"/>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1327;p54">
              <a:extLst>
                <a:ext uri="{FF2B5EF4-FFF2-40B4-BE49-F238E27FC236}">
                  <a16:creationId xmlns:a16="http://schemas.microsoft.com/office/drawing/2014/main" id="{6620C992-5ED6-C09A-06FE-A12EFA8AC14B}"/>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1328;p54">
              <a:extLst>
                <a:ext uri="{FF2B5EF4-FFF2-40B4-BE49-F238E27FC236}">
                  <a16:creationId xmlns:a16="http://schemas.microsoft.com/office/drawing/2014/main" id="{05EAAB5B-8A8B-3E5D-7D5A-46027C2B969C}"/>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1329;p54">
            <a:extLst>
              <a:ext uri="{FF2B5EF4-FFF2-40B4-BE49-F238E27FC236}">
                <a16:creationId xmlns:a16="http://schemas.microsoft.com/office/drawing/2014/main" id="{1C109D84-4A5F-1AB3-7E66-F915DB9C6898}"/>
              </a:ext>
            </a:extLst>
          </p:cNvPr>
          <p:cNvGrpSpPr/>
          <p:nvPr/>
        </p:nvGrpSpPr>
        <p:grpSpPr>
          <a:xfrm rot="10800000">
            <a:off x="6217946" y="1912933"/>
            <a:ext cx="3188028" cy="3230264"/>
            <a:chOff x="1410161" y="1578330"/>
            <a:chExt cx="2837081" cy="2874667"/>
          </a:xfrm>
        </p:grpSpPr>
        <p:sp>
          <p:nvSpPr>
            <p:cNvPr id="4115" name="Google Shape;1330;p54">
              <a:extLst>
                <a:ext uri="{FF2B5EF4-FFF2-40B4-BE49-F238E27FC236}">
                  <a16:creationId xmlns:a16="http://schemas.microsoft.com/office/drawing/2014/main" id="{83B15691-4E3F-9F42-8793-FADBF8B9DD70}"/>
                </a:ext>
              </a:extLst>
            </p:cNvPr>
            <p:cNvSpPr/>
            <p:nvPr/>
          </p:nvSpPr>
          <p:spPr>
            <a:xfrm rot="-2652023">
              <a:off x="2208789" y="3395761"/>
              <a:ext cx="60348" cy="60348"/>
            </a:xfrm>
            <a:custGeom>
              <a:avLst/>
              <a:gdLst/>
              <a:ahLst/>
              <a:cxnLst/>
              <a:rect l="l" t="t" r="r" b="b"/>
              <a:pathLst>
                <a:path w="1369" h="1369" extrusionOk="0">
                  <a:moveTo>
                    <a:pt x="371" y="0"/>
                  </a:moveTo>
                  <a:lnTo>
                    <a:pt x="1" y="370"/>
                  </a:lnTo>
                  <a:lnTo>
                    <a:pt x="1036" y="1368"/>
                  </a:lnTo>
                  <a:lnTo>
                    <a:pt x="1369" y="999"/>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1331;p54">
              <a:extLst>
                <a:ext uri="{FF2B5EF4-FFF2-40B4-BE49-F238E27FC236}">
                  <a16:creationId xmlns:a16="http://schemas.microsoft.com/office/drawing/2014/main" id="{53E9A4DF-E031-290D-B052-0BBED3791202}"/>
                </a:ext>
              </a:extLst>
            </p:cNvPr>
            <p:cNvSpPr/>
            <p:nvPr/>
          </p:nvSpPr>
          <p:spPr>
            <a:xfrm rot="-2652023">
              <a:off x="2201851" y="2488662"/>
              <a:ext cx="60348" cy="60304"/>
            </a:xfrm>
            <a:custGeom>
              <a:avLst/>
              <a:gdLst/>
              <a:ahLst/>
              <a:cxnLst/>
              <a:rect l="l" t="t" r="r" b="b"/>
              <a:pathLst>
                <a:path w="1369" h="1368" extrusionOk="0">
                  <a:moveTo>
                    <a:pt x="333" y="0"/>
                  </a:moveTo>
                  <a:lnTo>
                    <a:pt x="1" y="370"/>
                  </a:lnTo>
                  <a:lnTo>
                    <a:pt x="1036" y="1368"/>
                  </a:lnTo>
                  <a:lnTo>
                    <a:pt x="1368" y="998"/>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1332;p54">
              <a:extLst>
                <a:ext uri="{FF2B5EF4-FFF2-40B4-BE49-F238E27FC236}">
                  <a16:creationId xmlns:a16="http://schemas.microsoft.com/office/drawing/2014/main" id="{12C2DA27-0B42-9AF2-5E1A-3B1C6A5CC2C6}"/>
                </a:ext>
              </a:extLst>
            </p:cNvPr>
            <p:cNvSpPr/>
            <p:nvPr/>
          </p:nvSpPr>
          <p:spPr>
            <a:xfrm rot="-2652023">
              <a:off x="3646193" y="2473049"/>
              <a:ext cx="60348" cy="60348"/>
            </a:xfrm>
            <a:custGeom>
              <a:avLst/>
              <a:gdLst/>
              <a:ahLst/>
              <a:cxnLst/>
              <a:rect l="l" t="t" r="r" b="b"/>
              <a:pathLst>
                <a:path w="1369" h="1369" extrusionOk="0">
                  <a:moveTo>
                    <a:pt x="333" y="1"/>
                  </a:moveTo>
                  <a:lnTo>
                    <a:pt x="0" y="370"/>
                  </a:lnTo>
                  <a:lnTo>
                    <a:pt x="1035" y="1369"/>
                  </a:lnTo>
                  <a:lnTo>
                    <a:pt x="1368" y="999"/>
                  </a:ln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1333;p54">
              <a:extLst>
                <a:ext uri="{FF2B5EF4-FFF2-40B4-BE49-F238E27FC236}">
                  <a16:creationId xmlns:a16="http://schemas.microsoft.com/office/drawing/2014/main" id="{788D1535-C82A-9AEB-D8DC-47977E7B345E}"/>
                </a:ext>
              </a:extLst>
            </p:cNvPr>
            <p:cNvSpPr/>
            <p:nvPr/>
          </p:nvSpPr>
          <p:spPr>
            <a:xfrm rot="-2652023">
              <a:off x="1835070" y="2093932"/>
              <a:ext cx="1975305" cy="1945947"/>
            </a:xfrm>
            <a:custGeom>
              <a:avLst/>
              <a:gdLst/>
              <a:ahLst/>
              <a:cxnLst/>
              <a:rect l="l" t="t" r="r" b="b"/>
              <a:pathLst>
                <a:path w="44810" h="44144" extrusionOk="0">
                  <a:moveTo>
                    <a:pt x="13754" y="1"/>
                  </a:moveTo>
                  <a:cubicBezTo>
                    <a:pt x="12386" y="592"/>
                    <a:pt x="11055" y="1295"/>
                    <a:pt x="9835" y="2034"/>
                  </a:cubicBezTo>
                  <a:cubicBezTo>
                    <a:pt x="6471" y="4179"/>
                    <a:pt x="3846" y="6877"/>
                    <a:pt x="1849" y="10353"/>
                  </a:cubicBezTo>
                  <a:cubicBezTo>
                    <a:pt x="1147" y="11610"/>
                    <a:pt x="518" y="12941"/>
                    <a:pt x="1" y="14309"/>
                  </a:cubicBezTo>
                  <a:cubicBezTo>
                    <a:pt x="7838" y="23255"/>
                    <a:pt x="21961" y="36713"/>
                    <a:pt x="31241" y="44144"/>
                  </a:cubicBezTo>
                  <a:cubicBezTo>
                    <a:pt x="32868" y="42887"/>
                    <a:pt x="34420" y="41593"/>
                    <a:pt x="35899" y="40225"/>
                  </a:cubicBezTo>
                  <a:cubicBezTo>
                    <a:pt x="37748" y="38487"/>
                    <a:pt x="39448" y="36713"/>
                    <a:pt x="41075" y="34790"/>
                  </a:cubicBezTo>
                  <a:cubicBezTo>
                    <a:pt x="42369" y="33274"/>
                    <a:pt x="43626" y="31648"/>
                    <a:pt x="44809" y="29984"/>
                  </a:cubicBezTo>
                  <a:cubicBezTo>
                    <a:pt x="37045" y="21000"/>
                    <a:pt x="22996" y="7506"/>
                    <a:pt x="13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1334;p54">
              <a:extLst>
                <a:ext uri="{FF2B5EF4-FFF2-40B4-BE49-F238E27FC236}">
                  <a16:creationId xmlns:a16="http://schemas.microsoft.com/office/drawing/2014/main" id="{7D9CC7A0-2497-DF6F-41A6-1878DEE4B300}"/>
                </a:ext>
              </a:extLst>
            </p:cNvPr>
            <p:cNvSpPr/>
            <p:nvPr/>
          </p:nvSpPr>
          <p:spPr>
            <a:xfrm rot="-2652023">
              <a:off x="1790220" y="2114014"/>
              <a:ext cx="1882381" cy="1854653"/>
            </a:xfrm>
            <a:custGeom>
              <a:avLst/>
              <a:gdLst/>
              <a:ahLst/>
              <a:cxnLst/>
              <a:rect l="l" t="t" r="r" b="b"/>
              <a:pathLst>
                <a:path w="42702" h="42073" extrusionOk="0">
                  <a:moveTo>
                    <a:pt x="13754" y="0"/>
                  </a:moveTo>
                  <a:cubicBezTo>
                    <a:pt x="12386" y="629"/>
                    <a:pt x="11129" y="1331"/>
                    <a:pt x="9946" y="2107"/>
                  </a:cubicBezTo>
                  <a:lnTo>
                    <a:pt x="8541" y="3069"/>
                  </a:lnTo>
                  <a:cubicBezTo>
                    <a:pt x="8356" y="3216"/>
                    <a:pt x="8171" y="3364"/>
                    <a:pt x="7986" y="3549"/>
                  </a:cubicBezTo>
                  <a:cubicBezTo>
                    <a:pt x="7839" y="3586"/>
                    <a:pt x="7728" y="3734"/>
                    <a:pt x="7617" y="3808"/>
                  </a:cubicBezTo>
                  <a:cubicBezTo>
                    <a:pt x="6101" y="5065"/>
                    <a:pt x="4770" y="6470"/>
                    <a:pt x="3550" y="8060"/>
                  </a:cubicBezTo>
                  <a:cubicBezTo>
                    <a:pt x="3476" y="8208"/>
                    <a:pt x="3365" y="8318"/>
                    <a:pt x="3254" y="8503"/>
                  </a:cubicBezTo>
                  <a:lnTo>
                    <a:pt x="2848" y="9058"/>
                  </a:lnTo>
                  <a:cubicBezTo>
                    <a:pt x="2552" y="9501"/>
                    <a:pt x="2256" y="9982"/>
                    <a:pt x="1923" y="10463"/>
                  </a:cubicBezTo>
                  <a:cubicBezTo>
                    <a:pt x="1184" y="11720"/>
                    <a:pt x="555" y="13014"/>
                    <a:pt x="1" y="14419"/>
                  </a:cubicBezTo>
                  <a:cubicBezTo>
                    <a:pt x="7173" y="22626"/>
                    <a:pt x="20372" y="35270"/>
                    <a:pt x="29023" y="42073"/>
                  </a:cubicBezTo>
                  <a:cubicBezTo>
                    <a:pt x="30539" y="40890"/>
                    <a:pt x="31980" y="39633"/>
                    <a:pt x="33422" y="38339"/>
                  </a:cubicBezTo>
                  <a:cubicBezTo>
                    <a:pt x="33496" y="38302"/>
                    <a:pt x="33607" y="38191"/>
                    <a:pt x="33681" y="38117"/>
                  </a:cubicBezTo>
                  <a:cubicBezTo>
                    <a:pt x="33792" y="38006"/>
                    <a:pt x="33829" y="37932"/>
                    <a:pt x="33977" y="37895"/>
                  </a:cubicBezTo>
                  <a:lnTo>
                    <a:pt x="34273" y="37562"/>
                  </a:lnTo>
                  <a:cubicBezTo>
                    <a:pt x="35715" y="36231"/>
                    <a:pt x="37119" y="34789"/>
                    <a:pt x="38339" y="33311"/>
                  </a:cubicBezTo>
                  <a:lnTo>
                    <a:pt x="38672" y="32978"/>
                  </a:lnTo>
                  <a:cubicBezTo>
                    <a:pt x="38709" y="32904"/>
                    <a:pt x="38820" y="32793"/>
                    <a:pt x="38894" y="32719"/>
                  </a:cubicBezTo>
                  <a:cubicBezTo>
                    <a:pt x="39005" y="32608"/>
                    <a:pt x="39042" y="32534"/>
                    <a:pt x="39153" y="32423"/>
                  </a:cubicBezTo>
                  <a:cubicBezTo>
                    <a:pt x="40373" y="30981"/>
                    <a:pt x="41593" y="29466"/>
                    <a:pt x="42702" y="27950"/>
                  </a:cubicBezTo>
                  <a:cubicBezTo>
                    <a:pt x="35493" y="19521"/>
                    <a:pt x="22331" y="6803"/>
                    <a:pt x="13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1335;p54">
              <a:extLst>
                <a:ext uri="{FF2B5EF4-FFF2-40B4-BE49-F238E27FC236}">
                  <a16:creationId xmlns:a16="http://schemas.microsoft.com/office/drawing/2014/main" id="{044F41FD-E652-2575-D272-A0A01F48F09E}"/>
                </a:ext>
              </a:extLst>
            </p:cNvPr>
            <p:cNvSpPr/>
            <p:nvPr/>
          </p:nvSpPr>
          <p:spPr>
            <a:xfrm rot="-2652023">
              <a:off x="2118802" y="2177300"/>
              <a:ext cx="1600434" cy="1579230"/>
            </a:xfrm>
            <a:custGeom>
              <a:avLst/>
              <a:gdLst/>
              <a:ahLst/>
              <a:cxnLst/>
              <a:rect l="l" t="t" r="r" b="b"/>
              <a:pathLst>
                <a:path w="36306" h="35825" extrusionOk="0">
                  <a:moveTo>
                    <a:pt x="12164" y="0"/>
                  </a:moveTo>
                  <a:cubicBezTo>
                    <a:pt x="6211" y="2514"/>
                    <a:pt x="2218" y="6618"/>
                    <a:pt x="0" y="12681"/>
                  </a:cubicBezTo>
                  <a:cubicBezTo>
                    <a:pt x="7172" y="20778"/>
                    <a:pt x="15861" y="29022"/>
                    <a:pt x="24290" y="35825"/>
                  </a:cubicBezTo>
                  <a:cubicBezTo>
                    <a:pt x="28985" y="32276"/>
                    <a:pt x="32904" y="28172"/>
                    <a:pt x="36305" y="23292"/>
                  </a:cubicBezTo>
                  <a:cubicBezTo>
                    <a:pt x="29170" y="15158"/>
                    <a:pt x="20519" y="6840"/>
                    <a:pt x="12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1336;p54">
              <a:extLst>
                <a:ext uri="{FF2B5EF4-FFF2-40B4-BE49-F238E27FC236}">
                  <a16:creationId xmlns:a16="http://schemas.microsoft.com/office/drawing/2014/main" id="{C4909EA1-AAB1-F359-B41D-70EEA838EF76}"/>
                </a:ext>
              </a:extLst>
            </p:cNvPr>
            <p:cNvSpPr/>
            <p:nvPr/>
          </p:nvSpPr>
          <p:spPr>
            <a:xfrm rot="-2652023">
              <a:off x="2155986" y="2507502"/>
              <a:ext cx="917607" cy="912669"/>
            </a:xfrm>
            <a:custGeom>
              <a:avLst/>
              <a:gdLst/>
              <a:ahLst/>
              <a:cxnLst/>
              <a:rect l="l" t="t" r="r" b="b"/>
              <a:pathLst>
                <a:path w="20816" h="20704" extrusionOk="0">
                  <a:moveTo>
                    <a:pt x="5731" y="0"/>
                  </a:moveTo>
                  <a:cubicBezTo>
                    <a:pt x="2626" y="888"/>
                    <a:pt x="777" y="2847"/>
                    <a:pt x="1" y="6026"/>
                  </a:cubicBezTo>
                  <a:cubicBezTo>
                    <a:pt x="4548" y="11091"/>
                    <a:pt x="10020" y="16304"/>
                    <a:pt x="15196" y="20704"/>
                  </a:cubicBezTo>
                  <a:cubicBezTo>
                    <a:pt x="17488" y="19077"/>
                    <a:pt x="19337" y="17155"/>
                    <a:pt x="20815" y="14752"/>
                  </a:cubicBezTo>
                  <a:cubicBezTo>
                    <a:pt x="16268" y="9687"/>
                    <a:pt x="10833" y="4437"/>
                    <a:pt x="5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1337;p54">
              <a:extLst>
                <a:ext uri="{FF2B5EF4-FFF2-40B4-BE49-F238E27FC236}">
                  <a16:creationId xmlns:a16="http://schemas.microsoft.com/office/drawing/2014/main" id="{E5E99B0F-49CD-B7C5-ADDC-EFDD3B188A04}"/>
                </a:ext>
              </a:extLst>
            </p:cNvPr>
            <p:cNvSpPr/>
            <p:nvPr/>
          </p:nvSpPr>
          <p:spPr>
            <a:xfrm rot="-2652023">
              <a:off x="2460086" y="2310517"/>
              <a:ext cx="1320117" cy="1310331"/>
            </a:xfrm>
            <a:custGeom>
              <a:avLst/>
              <a:gdLst/>
              <a:ahLst/>
              <a:cxnLst/>
              <a:rect l="l" t="t" r="r" b="b"/>
              <a:pathLst>
                <a:path w="29947" h="29725" extrusionOk="0">
                  <a:moveTo>
                    <a:pt x="12163" y="0"/>
                  </a:moveTo>
                  <a:cubicBezTo>
                    <a:pt x="6618" y="2884"/>
                    <a:pt x="2699" y="7025"/>
                    <a:pt x="0" y="12644"/>
                  </a:cubicBezTo>
                  <a:cubicBezTo>
                    <a:pt x="5324" y="19003"/>
                    <a:pt x="11350" y="24734"/>
                    <a:pt x="17931" y="29725"/>
                  </a:cubicBezTo>
                  <a:cubicBezTo>
                    <a:pt x="22478" y="26028"/>
                    <a:pt x="26434" y="21887"/>
                    <a:pt x="29946" y="17192"/>
                  </a:cubicBezTo>
                  <a:cubicBezTo>
                    <a:pt x="24659" y="10796"/>
                    <a:pt x="18670" y="5065"/>
                    <a:pt x="12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1338;p54">
              <a:extLst>
                <a:ext uri="{FF2B5EF4-FFF2-40B4-BE49-F238E27FC236}">
                  <a16:creationId xmlns:a16="http://schemas.microsoft.com/office/drawing/2014/main" id="{EF1EB562-30DB-299D-673A-EFC9A1E1DCC4}"/>
                </a:ext>
              </a:extLst>
            </p:cNvPr>
            <p:cNvSpPr/>
            <p:nvPr/>
          </p:nvSpPr>
          <p:spPr>
            <a:xfrm rot="-2652023">
              <a:off x="2726675" y="2518519"/>
              <a:ext cx="896403" cy="894728"/>
            </a:xfrm>
            <a:custGeom>
              <a:avLst/>
              <a:gdLst/>
              <a:ahLst/>
              <a:cxnLst/>
              <a:rect l="l" t="t" r="r" b="b"/>
              <a:pathLst>
                <a:path w="20335" h="20297" extrusionOk="0">
                  <a:moveTo>
                    <a:pt x="9650" y="0"/>
                  </a:moveTo>
                  <a:cubicBezTo>
                    <a:pt x="8837" y="518"/>
                    <a:pt x="7986" y="1072"/>
                    <a:pt x="7247" y="1664"/>
                  </a:cubicBezTo>
                  <a:cubicBezTo>
                    <a:pt x="7062" y="1812"/>
                    <a:pt x="6877" y="1959"/>
                    <a:pt x="6692" y="2144"/>
                  </a:cubicBezTo>
                  <a:cubicBezTo>
                    <a:pt x="6581" y="2218"/>
                    <a:pt x="6433" y="2329"/>
                    <a:pt x="6323" y="2403"/>
                  </a:cubicBezTo>
                  <a:cubicBezTo>
                    <a:pt x="4807" y="3660"/>
                    <a:pt x="3476" y="5028"/>
                    <a:pt x="2256" y="6655"/>
                  </a:cubicBezTo>
                  <a:cubicBezTo>
                    <a:pt x="2182" y="6766"/>
                    <a:pt x="2071" y="6877"/>
                    <a:pt x="1997" y="7024"/>
                  </a:cubicBezTo>
                  <a:cubicBezTo>
                    <a:pt x="1849" y="7209"/>
                    <a:pt x="1664" y="7394"/>
                    <a:pt x="1590" y="7579"/>
                  </a:cubicBezTo>
                  <a:cubicBezTo>
                    <a:pt x="1036" y="8355"/>
                    <a:pt x="481" y="9206"/>
                    <a:pt x="1" y="10093"/>
                  </a:cubicBezTo>
                  <a:cubicBezTo>
                    <a:pt x="3106" y="14012"/>
                    <a:pt x="6692" y="17413"/>
                    <a:pt x="10759" y="20297"/>
                  </a:cubicBezTo>
                  <a:cubicBezTo>
                    <a:pt x="11461" y="19705"/>
                    <a:pt x="12164" y="19040"/>
                    <a:pt x="12866" y="18411"/>
                  </a:cubicBezTo>
                  <a:cubicBezTo>
                    <a:pt x="13051" y="18264"/>
                    <a:pt x="13236" y="18116"/>
                    <a:pt x="13347" y="17931"/>
                  </a:cubicBezTo>
                  <a:cubicBezTo>
                    <a:pt x="13458" y="17857"/>
                    <a:pt x="13606" y="17746"/>
                    <a:pt x="13680" y="17598"/>
                  </a:cubicBezTo>
                  <a:cubicBezTo>
                    <a:pt x="15122" y="16267"/>
                    <a:pt x="16489" y="14825"/>
                    <a:pt x="17746" y="13346"/>
                  </a:cubicBezTo>
                  <a:cubicBezTo>
                    <a:pt x="17894" y="13272"/>
                    <a:pt x="17968" y="13125"/>
                    <a:pt x="18079" y="13051"/>
                  </a:cubicBezTo>
                  <a:cubicBezTo>
                    <a:pt x="18227" y="12829"/>
                    <a:pt x="18412" y="12681"/>
                    <a:pt x="18523" y="12459"/>
                  </a:cubicBezTo>
                  <a:cubicBezTo>
                    <a:pt x="19151" y="11794"/>
                    <a:pt x="19780" y="11091"/>
                    <a:pt x="20334" y="10352"/>
                  </a:cubicBezTo>
                  <a:cubicBezTo>
                    <a:pt x="17303" y="6396"/>
                    <a:pt x="13717" y="2921"/>
                    <a:pt x="9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1339;p54">
              <a:extLst>
                <a:ext uri="{FF2B5EF4-FFF2-40B4-BE49-F238E27FC236}">
                  <a16:creationId xmlns:a16="http://schemas.microsoft.com/office/drawing/2014/main" id="{ECDD091F-B026-4F37-FB4E-FBCD491FC192}"/>
                </a:ext>
              </a:extLst>
            </p:cNvPr>
            <p:cNvSpPr/>
            <p:nvPr/>
          </p:nvSpPr>
          <p:spPr>
            <a:xfrm rot="-2652023">
              <a:off x="2578509" y="3220584"/>
              <a:ext cx="262419" cy="167908"/>
            </a:xfrm>
            <a:custGeom>
              <a:avLst/>
              <a:gdLst/>
              <a:ahLst/>
              <a:cxnLst/>
              <a:rect l="l" t="t" r="r" b="b"/>
              <a:pathLst>
                <a:path w="5953" h="3809" extrusionOk="0">
                  <a:moveTo>
                    <a:pt x="370" y="1"/>
                  </a:moveTo>
                  <a:cubicBezTo>
                    <a:pt x="222" y="223"/>
                    <a:pt x="148" y="445"/>
                    <a:pt x="0" y="666"/>
                  </a:cubicBezTo>
                  <a:cubicBezTo>
                    <a:pt x="296" y="999"/>
                    <a:pt x="518" y="1295"/>
                    <a:pt x="776" y="1591"/>
                  </a:cubicBezTo>
                  <a:lnTo>
                    <a:pt x="5804" y="3809"/>
                  </a:lnTo>
                  <a:lnTo>
                    <a:pt x="5694" y="3698"/>
                  </a:lnTo>
                  <a:cubicBezTo>
                    <a:pt x="5767" y="3513"/>
                    <a:pt x="5878" y="3365"/>
                    <a:pt x="5952" y="3217"/>
                  </a:cubicBez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1340;p54">
              <a:extLst>
                <a:ext uri="{FF2B5EF4-FFF2-40B4-BE49-F238E27FC236}">
                  <a16:creationId xmlns:a16="http://schemas.microsoft.com/office/drawing/2014/main" id="{23DF67B5-7A1C-394E-1D10-785E4D545C0C}"/>
                </a:ext>
              </a:extLst>
            </p:cNvPr>
            <p:cNvSpPr/>
            <p:nvPr/>
          </p:nvSpPr>
          <p:spPr>
            <a:xfrm rot="-2652023">
              <a:off x="3148126" y="3290007"/>
              <a:ext cx="91337" cy="105973"/>
            </a:xfrm>
            <a:custGeom>
              <a:avLst/>
              <a:gdLst/>
              <a:ahLst/>
              <a:cxnLst/>
              <a:rect l="l" t="t" r="r" b="b"/>
              <a:pathLst>
                <a:path w="2072" h="2404" extrusionOk="0">
                  <a:moveTo>
                    <a:pt x="1332" y="1"/>
                  </a:moveTo>
                  <a:lnTo>
                    <a:pt x="1" y="1406"/>
                  </a:lnTo>
                  <a:cubicBezTo>
                    <a:pt x="370" y="1738"/>
                    <a:pt x="740" y="2108"/>
                    <a:pt x="1110" y="2404"/>
                  </a:cubicBezTo>
                  <a:lnTo>
                    <a:pt x="2071" y="703"/>
                  </a:lnTo>
                  <a:cubicBezTo>
                    <a:pt x="1849" y="481"/>
                    <a:pt x="1554" y="260"/>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1341;p54">
              <a:extLst>
                <a:ext uri="{FF2B5EF4-FFF2-40B4-BE49-F238E27FC236}">
                  <a16:creationId xmlns:a16="http://schemas.microsoft.com/office/drawing/2014/main" id="{6981F6EC-65FF-9426-8EC3-38CBD7A9FD9C}"/>
                </a:ext>
              </a:extLst>
            </p:cNvPr>
            <p:cNvSpPr/>
            <p:nvPr/>
          </p:nvSpPr>
          <p:spPr>
            <a:xfrm rot="-2652023">
              <a:off x="2617294" y="2504781"/>
              <a:ext cx="179325" cy="259157"/>
            </a:xfrm>
            <a:custGeom>
              <a:avLst/>
              <a:gdLst/>
              <a:ahLst/>
              <a:cxnLst/>
              <a:rect l="l" t="t" r="r" b="b"/>
              <a:pathLst>
                <a:path w="4068" h="5879" extrusionOk="0">
                  <a:moveTo>
                    <a:pt x="703" y="0"/>
                  </a:moveTo>
                  <a:cubicBezTo>
                    <a:pt x="482" y="111"/>
                    <a:pt x="260" y="259"/>
                    <a:pt x="1" y="370"/>
                  </a:cubicBezTo>
                  <a:lnTo>
                    <a:pt x="3476" y="5879"/>
                  </a:lnTo>
                  <a:cubicBezTo>
                    <a:pt x="3624" y="5768"/>
                    <a:pt x="3809" y="5620"/>
                    <a:pt x="3957" y="5546"/>
                  </a:cubicBezTo>
                  <a:lnTo>
                    <a:pt x="4068" y="5657"/>
                  </a:lnTo>
                  <a:lnTo>
                    <a:pt x="1628" y="740"/>
                  </a:lnTo>
                  <a:cubicBezTo>
                    <a:pt x="1295" y="518"/>
                    <a:pt x="999" y="222"/>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1342;p54">
              <a:extLst>
                <a:ext uri="{FF2B5EF4-FFF2-40B4-BE49-F238E27FC236}">
                  <a16:creationId xmlns:a16="http://schemas.microsoft.com/office/drawing/2014/main" id="{B2BD863D-E01C-9660-3B11-2011CCE1F5B6}"/>
                </a:ext>
              </a:extLst>
            </p:cNvPr>
            <p:cNvSpPr/>
            <p:nvPr/>
          </p:nvSpPr>
          <p:spPr>
            <a:xfrm rot="-2652023">
              <a:off x="3486057" y="2571567"/>
              <a:ext cx="192373" cy="130394"/>
            </a:xfrm>
            <a:custGeom>
              <a:avLst/>
              <a:gdLst/>
              <a:ahLst/>
              <a:cxnLst/>
              <a:rect l="l" t="t" r="r" b="b"/>
              <a:pathLst>
                <a:path w="4364" h="2958" extrusionOk="0">
                  <a:moveTo>
                    <a:pt x="1" y="0"/>
                  </a:moveTo>
                  <a:lnTo>
                    <a:pt x="1" y="0"/>
                  </a:lnTo>
                  <a:cubicBezTo>
                    <a:pt x="149" y="185"/>
                    <a:pt x="334" y="407"/>
                    <a:pt x="481" y="592"/>
                  </a:cubicBezTo>
                  <a:cubicBezTo>
                    <a:pt x="371" y="740"/>
                    <a:pt x="297" y="814"/>
                    <a:pt x="149" y="962"/>
                  </a:cubicBezTo>
                  <a:lnTo>
                    <a:pt x="3513" y="2958"/>
                  </a:lnTo>
                  <a:cubicBezTo>
                    <a:pt x="3809" y="2588"/>
                    <a:pt x="4068" y="2255"/>
                    <a:pt x="4363" y="1886"/>
                  </a:cubicBezTo>
                  <a:cubicBezTo>
                    <a:pt x="4031" y="1479"/>
                    <a:pt x="3661" y="1072"/>
                    <a:pt x="3328" y="70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1343;p54">
              <a:extLst>
                <a:ext uri="{FF2B5EF4-FFF2-40B4-BE49-F238E27FC236}">
                  <a16:creationId xmlns:a16="http://schemas.microsoft.com/office/drawing/2014/main" id="{52C6E0C3-0994-3EE0-1009-E5A94EC7A685}"/>
                </a:ext>
              </a:extLst>
            </p:cNvPr>
            <p:cNvSpPr/>
            <p:nvPr/>
          </p:nvSpPr>
          <p:spPr>
            <a:xfrm rot="-2652023">
              <a:off x="3518246" y="3196346"/>
              <a:ext cx="138549" cy="189067"/>
            </a:xfrm>
            <a:custGeom>
              <a:avLst/>
              <a:gdLst/>
              <a:ahLst/>
              <a:cxnLst/>
              <a:rect l="l" t="t" r="r" b="b"/>
              <a:pathLst>
                <a:path w="3143" h="4289" extrusionOk="0">
                  <a:moveTo>
                    <a:pt x="0" y="0"/>
                  </a:moveTo>
                  <a:lnTo>
                    <a:pt x="851" y="3328"/>
                  </a:lnTo>
                  <a:lnTo>
                    <a:pt x="2071" y="4289"/>
                  </a:lnTo>
                  <a:cubicBezTo>
                    <a:pt x="2441" y="4030"/>
                    <a:pt x="2773" y="3697"/>
                    <a:pt x="3143" y="3439"/>
                  </a:cubicBezTo>
                  <a:lnTo>
                    <a:pt x="1036" y="148"/>
                  </a:lnTo>
                  <a:cubicBezTo>
                    <a:pt x="851" y="296"/>
                    <a:pt x="740" y="370"/>
                    <a:pt x="592" y="481"/>
                  </a:cubicBezTo>
                  <a:cubicBezTo>
                    <a:pt x="370" y="333"/>
                    <a:pt x="185" y="1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1344;p54">
              <a:extLst>
                <a:ext uri="{FF2B5EF4-FFF2-40B4-BE49-F238E27FC236}">
                  <a16:creationId xmlns:a16="http://schemas.microsoft.com/office/drawing/2014/main" id="{289B4AEB-DDC5-B1EB-80CB-9522C0D2B43F}"/>
                </a:ext>
              </a:extLst>
            </p:cNvPr>
            <p:cNvSpPr/>
            <p:nvPr/>
          </p:nvSpPr>
          <p:spPr>
            <a:xfrm rot="-2652023">
              <a:off x="3136008" y="2542737"/>
              <a:ext cx="104342" cy="92924"/>
            </a:xfrm>
            <a:custGeom>
              <a:avLst/>
              <a:gdLst/>
              <a:ahLst/>
              <a:cxnLst/>
              <a:rect l="l" t="t" r="r" b="b"/>
              <a:pathLst>
                <a:path w="2367" h="2108" extrusionOk="0">
                  <a:moveTo>
                    <a:pt x="1294" y="0"/>
                  </a:moveTo>
                  <a:lnTo>
                    <a:pt x="1" y="1405"/>
                  </a:lnTo>
                  <a:lnTo>
                    <a:pt x="703" y="2108"/>
                  </a:lnTo>
                  <a:lnTo>
                    <a:pt x="2367" y="1073"/>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1345;p54">
              <a:extLst>
                <a:ext uri="{FF2B5EF4-FFF2-40B4-BE49-F238E27FC236}">
                  <a16:creationId xmlns:a16="http://schemas.microsoft.com/office/drawing/2014/main" id="{C588F25C-8B50-6945-DD35-78BE293EA163}"/>
                </a:ext>
              </a:extLst>
            </p:cNvPr>
            <p:cNvSpPr/>
            <p:nvPr/>
          </p:nvSpPr>
          <p:spPr>
            <a:xfrm rot="-2652023">
              <a:off x="2583283" y="2545147"/>
              <a:ext cx="66872" cy="65241"/>
            </a:xfrm>
            <a:custGeom>
              <a:avLst/>
              <a:gdLst/>
              <a:ahLst/>
              <a:cxnLst/>
              <a:rect l="l" t="t" r="r" b="b"/>
              <a:pathLst>
                <a:path w="1517" h="1480" extrusionOk="0">
                  <a:moveTo>
                    <a:pt x="1110" y="1"/>
                  </a:moveTo>
                  <a:lnTo>
                    <a:pt x="0" y="148"/>
                  </a:lnTo>
                  <a:lnTo>
                    <a:pt x="1516" y="1479"/>
                  </a:lnTo>
                  <a:lnTo>
                    <a:pt x="1405" y="592"/>
                  </a:lnTo>
                  <a:lnTo>
                    <a:pt x="1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1346;p54">
              <a:extLst>
                <a:ext uri="{FF2B5EF4-FFF2-40B4-BE49-F238E27FC236}">
                  <a16:creationId xmlns:a16="http://schemas.microsoft.com/office/drawing/2014/main" id="{762D6301-D910-8E3D-77A2-421BE9328816}"/>
                </a:ext>
              </a:extLst>
            </p:cNvPr>
            <p:cNvSpPr/>
            <p:nvPr/>
          </p:nvSpPr>
          <p:spPr>
            <a:xfrm rot="-2652023">
              <a:off x="2591073" y="3325587"/>
              <a:ext cx="65197" cy="68503"/>
            </a:xfrm>
            <a:custGeom>
              <a:avLst/>
              <a:gdLst/>
              <a:ahLst/>
              <a:cxnLst/>
              <a:rect l="l" t="t" r="r" b="b"/>
              <a:pathLst>
                <a:path w="1479" h="1554" extrusionOk="0">
                  <a:moveTo>
                    <a:pt x="37" y="0"/>
                  </a:moveTo>
                  <a:lnTo>
                    <a:pt x="0" y="1183"/>
                  </a:lnTo>
                  <a:lnTo>
                    <a:pt x="555" y="1405"/>
                  </a:lnTo>
                  <a:lnTo>
                    <a:pt x="1479" y="1553"/>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1347;p54">
              <a:extLst>
                <a:ext uri="{FF2B5EF4-FFF2-40B4-BE49-F238E27FC236}">
                  <a16:creationId xmlns:a16="http://schemas.microsoft.com/office/drawing/2014/main" id="{6BC37077-DDEC-C170-1C0A-12F1C2BC3EE6}"/>
                </a:ext>
              </a:extLst>
            </p:cNvPr>
            <p:cNvSpPr/>
            <p:nvPr/>
          </p:nvSpPr>
          <p:spPr>
            <a:xfrm rot="-2652023">
              <a:off x="3708371" y="2828521"/>
              <a:ext cx="249415" cy="260788"/>
            </a:xfrm>
            <a:custGeom>
              <a:avLst/>
              <a:gdLst/>
              <a:ahLst/>
              <a:cxnLst/>
              <a:rect l="l" t="t" r="r" b="b"/>
              <a:pathLst>
                <a:path w="5658" h="5916" extrusionOk="0">
                  <a:moveTo>
                    <a:pt x="5177" y="1"/>
                  </a:moveTo>
                  <a:lnTo>
                    <a:pt x="1" y="5435"/>
                  </a:lnTo>
                  <a:lnTo>
                    <a:pt x="481" y="5916"/>
                  </a:lnTo>
                  <a:lnTo>
                    <a:pt x="5657" y="481"/>
                  </a:lnTo>
                  <a:lnTo>
                    <a:pt x="5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1348;p54">
              <a:extLst>
                <a:ext uri="{FF2B5EF4-FFF2-40B4-BE49-F238E27FC236}">
                  <a16:creationId xmlns:a16="http://schemas.microsoft.com/office/drawing/2014/main" id="{06112B76-50DF-1CEE-192E-116C3E9CC22B}"/>
                </a:ext>
              </a:extLst>
            </p:cNvPr>
            <p:cNvSpPr/>
            <p:nvPr/>
          </p:nvSpPr>
          <p:spPr>
            <a:xfrm rot="-2652023">
              <a:off x="2061143" y="3229940"/>
              <a:ext cx="100595" cy="174432"/>
            </a:xfrm>
            <a:custGeom>
              <a:avLst/>
              <a:gdLst/>
              <a:ahLst/>
              <a:cxnLst/>
              <a:rect l="l" t="t" r="r" b="b"/>
              <a:pathLst>
                <a:path w="2282" h="3957" extrusionOk="0">
                  <a:moveTo>
                    <a:pt x="1665" y="1"/>
                  </a:moveTo>
                  <a:cubicBezTo>
                    <a:pt x="1641" y="1"/>
                    <a:pt x="1615" y="6"/>
                    <a:pt x="1587" y="15"/>
                  </a:cubicBezTo>
                  <a:cubicBezTo>
                    <a:pt x="1254" y="126"/>
                    <a:pt x="256" y="2529"/>
                    <a:pt x="145" y="2788"/>
                  </a:cubicBezTo>
                  <a:cubicBezTo>
                    <a:pt x="0" y="3281"/>
                    <a:pt x="379" y="3957"/>
                    <a:pt x="763" y="3957"/>
                  </a:cubicBezTo>
                  <a:cubicBezTo>
                    <a:pt x="868" y="3957"/>
                    <a:pt x="974" y="3906"/>
                    <a:pt x="1070" y="3786"/>
                  </a:cubicBezTo>
                  <a:cubicBezTo>
                    <a:pt x="1710" y="3075"/>
                    <a:pt x="2282"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1349;p54">
              <a:extLst>
                <a:ext uri="{FF2B5EF4-FFF2-40B4-BE49-F238E27FC236}">
                  <a16:creationId xmlns:a16="http://schemas.microsoft.com/office/drawing/2014/main" id="{9F679198-5B3B-9D6C-CD1B-A2610D452149}"/>
                </a:ext>
              </a:extLst>
            </p:cNvPr>
            <p:cNvSpPr/>
            <p:nvPr/>
          </p:nvSpPr>
          <p:spPr>
            <a:xfrm rot="-2652023">
              <a:off x="2013353" y="2582608"/>
              <a:ext cx="187568" cy="81684"/>
            </a:xfrm>
            <a:custGeom>
              <a:avLst/>
              <a:gdLst/>
              <a:ahLst/>
              <a:cxnLst/>
              <a:rect l="l" t="t" r="r" b="b"/>
              <a:pathLst>
                <a:path w="4255" h="1853" extrusionOk="0">
                  <a:moveTo>
                    <a:pt x="3042" y="1"/>
                  </a:moveTo>
                  <a:cubicBezTo>
                    <a:pt x="2958" y="1"/>
                    <a:pt x="2877" y="12"/>
                    <a:pt x="2800" y="35"/>
                  </a:cubicBezTo>
                  <a:cubicBezTo>
                    <a:pt x="2505" y="109"/>
                    <a:pt x="212" y="1219"/>
                    <a:pt x="65" y="1551"/>
                  </a:cubicBezTo>
                  <a:cubicBezTo>
                    <a:pt x="0" y="1766"/>
                    <a:pt x="231" y="1853"/>
                    <a:pt x="609" y="1853"/>
                  </a:cubicBezTo>
                  <a:cubicBezTo>
                    <a:pt x="1534" y="1853"/>
                    <a:pt x="3337" y="1332"/>
                    <a:pt x="3836" y="886"/>
                  </a:cubicBezTo>
                  <a:cubicBezTo>
                    <a:pt x="4254" y="499"/>
                    <a:pt x="3607" y="1"/>
                    <a:pt x="3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1350;p54">
              <a:extLst>
                <a:ext uri="{FF2B5EF4-FFF2-40B4-BE49-F238E27FC236}">
                  <a16:creationId xmlns:a16="http://schemas.microsoft.com/office/drawing/2014/main" id="{81CF9EEF-D8E5-D8DB-BBE1-38C338E3AC05}"/>
                </a:ext>
              </a:extLst>
            </p:cNvPr>
            <p:cNvSpPr/>
            <p:nvPr/>
          </p:nvSpPr>
          <p:spPr>
            <a:xfrm rot="-2652023">
              <a:off x="1888915" y="2781699"/>
              <a:ext cx="378134" cy="384614"/>
            </a:xfrm>
            <a:custGeom>
              <a:avLst/>
              <a:gdLst/>
              <a:ahLst/>
              <a:cxnLst/>
              <a:rect l="l" t="t" r="r" b="b"/>
              <a:pathLst>
                <a:path w="8578" h="8725" extrusionOk="0">
                  <a:moveTo>
                    <a:pt x="7730" y="1"/>
                  </a:moveTo>
                  <a:cubicBezTo>
                    <a:pt x="7564" y="1"/>
                    <a:pt x="7393" y="51"/>
                    <a:pt x="7246" y="154"/>
                  </a:cubicBezTo>
                  <a:cubicBezTo>
                    <a:pt x="4474" y="2150"/>
                    <a:pt x="2070" y="4627"/>
                    <a:pt x="222" y="7511"/>
                  </a:cubicBezTo>
                  <a:cubicBezTo>
                    <a:pt x="0" y="7881"/>
                    <a:pt x="74" y="8398"/>
                    <a:pt x="444" y="8620"/>
                  </a:cubicBezTo>
                  <a:cubicBezTo>
                    <a:pt x="562" y="8691"/>
                    <a:pt x="692" y="8724"/>
                    <a:pt x="821" y="8724"/>
                  </a:cubicBezTo>
                  <a:cubicBezTo>
                    <a:pt x="1095" y="8724"/>
                    <a:pt x="1365" y="8576"/>
                    <a:pt x="1516" y="8324"/>
                  </a:cubicBezTo>
                  <a:cubicBezTo>
                    <a:pt x="3254" y="5663"/>
                    <a:pt x="5546" y="3296"/>
                    <a:pt x="8134" y="1448"/>
                  </a:cubicBezTo>
                  <a:cubicBezTo>
                    <a:pt x="8503" y="1226"/>
                    <a:pt x="8577" y="709"/>
                    <a:pt x="8355" y="339"/>
                  </a:cubicBezTo>
                  <a:cubicBezTo>
                    <a:pt x="8222" y="116"/>
                    <a:pt x="7981" y="1"/>
                    <a:pt x="7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1351;p54">
              <a:extLst>
                <a:ext uri="{FF2B5EF4-FFF2-40B4-BE49-F238E27FC236}">
                  <a16:creationId xmlns:a16="http://schemas.microsoft.com/office/drawing/2014/main" id="{E66382AD-36B7-9641-6A91-8EBF1BAAA317}"/>
                </a:ext>
              </a:extLst>
            </p:cNvPr>
            <p:cNvSpPr/>
            <p:nvPr/>
          </p:nvSpPr>
          <p:spPr>
            <a:xfrm rot="-2652023">
              <a:off x="2032003" y="2953854"/>
              <a:ext cx="45669" cy="39497"/>
            </a:xfrm>
            <a:custGeom>
              <a:avLst/>
              <a:gdLst/>
              <a:ahLst/>
              <a:cxnLst/>
              <a:rect l="l" t="t" r="r" b="b"/>
              <a:pathLst>
                <a:path w="1036" h="896" extrusionOk="0">
                  <a:moveTo>
                    <a:pt x="678" y="1"/>
                  </a:moveTo>
                  <a:cubicBezTo>
                    <a:pt x="551" y="1"/>
                    <a:pt x="410" y="76"/>
                    <a:pt x="296" y="235"/>
                  </a:cubicBezTo>
                  <a:cubicBezTo>
                    <a:pt x="111" y="457"/>
                    <a:pt x="0" y="716"/>
                    <a:pt x="148" y="827"/>
                  </a:cubicBezTo>
                  <a:cubicBezTo>
                    <a:pt x="196" y="874"/>
                    <a:pt x="255" y="895"/>
                    <a:pt x="320" y="895"/>
                  </a:cubicBezTo>
                  <a:cubicBezTo>
                    <a:pt x="456" y="895"/>
                    <a:pt x="615" y="804"/>
                    <a:pt x="740" y="679"/>
                  </a:cubicBezTo>
                  <a:cubicBezTo>
                    <a:pt x="925" y="457"/>
                    <a:pt x="1036" y="161"/>
                    <a:pt x="888" y="87"/>
                  </a:cubicBezTo>
                  <a:cubicBezTo>
                    <a:pt x="831" y="30"/>
                    <a:pt x="757" y="1"/>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1352;p54">
              <a:extLst>
                <a:ext uri="{FF2B5EF4-FFF2-40B4-BE49-F238E27FC236}">
                  <a16:creationId xmlns:a16="http://schemas.microsoft.com/office/drawing/2014/main" id="{DB1014C3-BC9A-9748-34E6-B60B360A2D3C}"/>
                </a:ext>
              </a:extLst>
            </p:cNvPr>
            <p:cNvSpPr/>
            <p:nvPr/>
          </p:nvSpPr>
          <p:spPr>
            <a:xfrm rot="-2652023">
              <a:off x="2026076" y="2975037"/>
              <a:ext cx="133700" cy="192373"/>
            </a:xfrm>
            <a:custGeom>
              <a:avLst/>
              <a:gdLst/>
              <a:ahLst/>
              <a:cxnLst/>
              <a:rect l="l" t="t" r="r" b="b"/>
              <a:pathLst>
                <a:path w="3033" h="4364" extrusionOk="0">
                  <a:moveTo>
                    <a:pt x="2441" y="1"/>
                  </a:moveTo>
                  <a:cubicBezTo>
                    <a:pt x="2626" y="260"/>
                    <a:pt x="1" y="4363"/>
                    <a:pt x="1" y="4363"/>
                  </a:cubicBezTo>
                  <a:cubicBezTo>
                    <a:pt x="1" y="4363"/>
                    <a:pt x="1332" y="2330"/>
                    <a:pt x="3033" y="555"/>
                  </a:cubicBezTo>
                  <a:cubicBezTo>
                    <a:pt x="2811" y="334"/>
                    <a:pt x="2441"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1353;p54">
              <a:extLst>
                <a:ext uri="{FF2B5EF4-FFF2-40B4-BE49-F238E27FC236}">
                  <a16:creationId xmlns:a16="http://schemas.microsoft.com/office/drawing/2014/main" id="{CC3473A0-F614-53EF-4EBE-536092D66BA0}"/>
                </a:ext>
              </a:extLst>
            </p:cNvPr>
            <p:cNvSpPr/>
            <p:nvPr/>
          </p:nvSpPr>
          <p:spPr>
            <a:xfrm rot="-2652023">
              <a:off x="1996491" y="2805162"/>
              <a:ext cx="189111" cy="140224"/>
            </a:xfrm>
            <a:custGeom>
              <a:avLst/>
              <a:gdLst/>
              <a:ahLst/>
              <a:cxnLst/>
              <a:rect l="l" t="t" r="r" b="b"/>
              <a:pathLst>
                <a:path w="4290" h="3181" extrusionOk="0">
                  <a:moveTo>
                    <a:pt x="4290" y="1"/>
                  </a:moveTo>
                  <a:cubicBezTo>
                    <a:pt x="4289" y="1"/>
                    <a:pt x="4228" y="43"/>
                    <a:pt x="4118" y="122"/>
                  </a:cubicBezTo>
                  <a:lnTo>
                    <a:pt x="4118" y="122"/>
                  </a:lnTo>
                  <a:cubicBezTo>
                    <a:pt x="4227" y="45"/>
                    <a:pt x="4289" y="1"/>
                    <a:pt x="4290" y="1"/>
                  </a:cubicBezTo>
                  <a:close/>
                  <a:moveTo>
                    <a:pt x="4118" y="122"/>
                  </a:moveTo>
                  <a:cubicBezTo>
                    <a:pt x="3383" y="639"/>
                    <a:pt x="512" y="2635"/>
                    <a:pt x="44" y="2635"/>
                  </a:cubicBezTo>
                  <a:cubicBezTo>
                    <a:pt x="26" y="2635"/>
                    <a:pt x="12" y="2632"/>
                    <a:pt x="1" y="2626"/>
                  </a:cubicBezTo>
                  <a:lnTo>
                    <a:pt x="1" y="2626"/>
                  </a:lnTo>
                  <a:cubicBezTo>
                    <a:pt x="1" y="2626"/>
                    <a:pt x="371" y="2996"/>
                    <a:pt x="593" y="3180"/>
                  </a:cubicBezTo>
                  <a:cubicBezTo>
                    <a:pt x="1995" y="1686"/>
                    <a:pt x="3599" y="494"/>
                    <a:pt x="4118" y="1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1354;p54">
              <a:extLst>
                <a:ext uri="{FF2B5EF4-FFF2-40B4-BE49-F238E27FC236}">
                  <a16:creationId xmlns:a16="http://schemas.microsoft.com/office/drawing/2014/main" id="{5DEB5FEF-7285-D42C-13EB-AA1BBF786F24}"/>
                </a:ext>
              </a:extLst>
            </p:cNvPr>
            <p:cNvSpPr/>
            <p:nvPr/>
          </p:nvSpPr>
          <p:spPr>
            <a:xfrm rot="-2652023">
              <a:off x="2431815" y="3172671"/>
              <a:ext cx="70134" cy="133700"/>
            </a:xfrm>
            <a:custGeom>
              <a:avLst/>
              <a:gdLst/>
              <a:ahLst/>
              <a:cxnLst/>
              <a:rect l="l" t="t" r="r" b="b"/>
              <a:pathLst>
                <a:path w="1591" h="3033" extrusionOk="0">
                  <a:moveTo>
                    <a:pt x="1590" y="1"/>
                  </a:moveTo>
                  <a:lnTo>
                    <a:pt x="1" y="2515"/>
                  </a:lnTo>
                  <a:lnTo>
                    <a:pt x="555" y="3032"/>
                  </a:lnTo>
                  <a:lnTo>
                    <a:pt x="1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1355;p54">
              <a:extLst>
                <a:ext uri="{FF2B5EF4-FFF2-40B4-BE49-F238E27FC236}">
                  <a16:creationId xmlns:a16="http://schemas.microsoft.com/office/drawing/2014/main" id="{6A91A973-DD5E-6298-A400-5BB68CFFC071}"/>
                </a:ext>
              </a:extLst>
            </p:cNvPr>
            <p:cNvSpPr/>
            <p:nvPr/>
          </p:nvSpPr>
          <p:spPr>
            <a:xfrm rot="-2652023">
              <a:off x="2385741" y="3172050"/>
              <a:ext cx="70090" cy="133656"/>
            </a:xfrm>
            <a:custGeom>
              <a:avLst/>
              <a:gdLst/>
              <a:ahLst/>
              <a:cxnLst/>
              <a:rect l="l" t="t" r="r" b="b"/>
              <a:pathLst>
                <a:path w="1590" h="3032" extrusionOk="0">
                  <a:moveTo>
                    <a:pt x="1590" y="0"/>
                  </a:moveTo>
                  <a:lnTo>
                    <a:pt x="0" y="2514"/>
                  </a:lnTo>
                  <a:lnTo>
                    <a:pt x="518" y="3032"/>
                  </a:lnTo>
                  <a:lnTo>
                    <a:pt x="1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1356;p54">
              <a:extLst>
                <a:ext uri="{FF2B5EF4-FFF2-40B4-BE49-F238E27FC236}">
                  <a16:creationId xmlns:a16="http://schemas.microsoft.com/office/drawing/2014/main" id="{4D677F02-F4F9-697B-8A88-32E7F012A904}"/>
                </a:ext>
              </a:extLst>
            </p:cNvPr>
            <p:cNvSpPr/>
            <p:nvPr/>
          </p:nvSpPr>
          <p:spPr>
            <a:xfrm rot="-2652023">
              <a:off x="2338685" y="3173091"/>
              <a:ext cx="68503" cy="133700"/>
            </a:xfrm>
            <a:custGeom>
              <a:avLst/>
              <a:gdLst/>
              <a:ahLst/>
              <a:cxnLst/>
              <a:rect l="l" t="t" r="r" b="b"/>
              <a:pathLst>
                <a:path w="1554" h="3033" extrusionOk="0">
                  <a:moveTo>
                    <a:pt x="1554" y="1"/>
                  </a:moveTo>
                  <a:lnTo>
                    <a:pt x="1" y="2515"/>
                  </a:lnTo>
                  <a:lnTo>
                    <a:pt x="518" y="3032"/>
                  </a:lnTo>
                  <a:lnTo>
                    <a:pt x="1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1357;p54">
              <a:extLst>
                <a:ext uri="{FF2B5EF4-FFF2-40B4-BE49-F238E27FC236}">
                  <a16:creationId xmlns:a16="http://schemas.microsoft.com/office/drawing/2014/main" id="{46F44E19-4FA3-157B-5FCF-CB4C65EF11D6}"/>
                </a:ext>
              </a:extLst>
            </p:cNvPr>
            <p:cNvSpPr/>
            <p:nvPr/>
          </p:nvSpPr>
          <p:spPr>
            <a:xfrm rot="-2652023">
              <a:off x="2398776" y="2664072"/>
              <a:ext cx="130438" cy="76658"/>
            </a:xfrm>
            <a:custGeom>
              <a:avLst/>
              <a:gdLst/>
              <a:ahLst/>
              <a:cxnLst/>
              <a:rect l="l" t="t" r="r" b="b"/>
              <a:pathLst>
                <a:path w="2959" h="1739" extrusionOk="0">
                  <a:moveTo>
                    <a:pt x="2441" y="1"/>
                  </a:moveTo>
                  <a:lnTo>
                    <a:pt x="0" y="1739"/>
                  </a:lnTo>
                  <a:lnTo>
                    <a:pt x="2958" y="519"/>
                  </a:lnTo>
                  <a:lnTo>
                    <a:pt x="2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1358;p54">
              <a:extLst>
                <a:ext uri="{FF2B5EF4-FFF2-40B4-BE49-F238E27FC236}">
                  <a16:creationId xmlns:a16="http://schemas.microsoft.com/office/drawing/2014/main" id="{0E29AD94-E243-46B7-B6EB-7D9D46EA63F4}"/>
                </a:ext>
              </a:extLst>
            </p:cNvPr>
            <p:cNvSpPr/>
            <p:nvPr/>
          </p:nvSpPr>
          <p:spPr>
            <a:xfrm rot="-2652023">
              <a:off x="2352717" y="2663445"/>
              <a:ext cx="130394" cy="76658"/>
            </a:xfrm>
            <a:custGeom>
              <a:avLst/>
              <a:gdLst/>
              <a:ahLst/>
              <a:cxnLst/>
              <a:rect l="l" t="t" r="r" b="b"/>
              <a:pathLst>
                <a:path w="2958" h="1739" extrusionOk="0">
                  <a:moveTo>
                    <a:pt x="2403" y="1"/>
                  </a:moveTo>
                  <a:lnTo>
                    <a:pt x="0" y="1738"/>
                  </a:lnTo>
                  <a:lnTo>
                    <a:pt x="2958" y="518"/>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1359;p54">
              <a:extLst>
                <a:ext uri="{FF2B5EF4-FFF2-40B4-BE49-F238E27FC236}">
                  <a16:creationId xmlns:a16="http://schemas.microsoft.com/office/drawing/2014/main" id="{8C4F786A-6580-6E90-3C0D-5005A832C3DB}"/>
                </a:ext>
              </a:extLst>
            </p:cNvPr>
            <p:cNvSpPr/>
            <p:nvPr/>
          </p:nvSpPr>
          <p:spPr>
            <a:xfrm rot="-2652023">
              <a:off x="2305430" y="2663961"/>
              <a:ext cx="130438" cy="76614"/>
            </a:xfrm>
            <a:custGeom>
              <a:avLst/>
              <a:gdLst/>
              <a:ahLst/>
              <a:cxnLst/>
              <a:rect l="l" t="t" r="r" b="b"/>
              <a:pathLst>
                <a:path w="2959" h="1738" extrusionOk="0">
                  <a:moveTo>
                    <a:pt x="2441" y="0"/>
                  </a:moveTo>
                  <a:lnTo>
                    <a:pt x="1" y="1738"/>
                  </a:lnTo>
                  <a:lnTo>
                    <a:pt x="2958" y="518"/>
                  </a:lnTo>
                  <a:lnTo>
                    <a:pt x="2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1360;p54">
              <a:extLst>
                <a:ext uri="{FF2B5EF4-FFF2-40B4-BE49-F238E27FC236}">
                  <a16:creationId xmlns:a16="http://schemas.microsoft.com/office/drawing/2014/main" id="{98F81FF1-5A0C-66A8-8975-C5624EABC13B}"/>
                </a:ext>
              </a:extLst>
            </p:cNvPr>
            <p:cNvSpPr/>
            <p:nvPr/>
          </p:nvSpPr>
          <p:spPr>
            <a:xfrm rot="-2652023">
              <a:off x="3709209" y="3176611"/>
              <a:ext cx="187436" cy="171170"/>
            </a:xfrm>
            <a:custGeom>
              <a:avLst/>
              <a:gdLst/>
              <a:ahLst/>
              <a:cxnLst/>
              <a:rect l="l" t="t" r="r" b="b"/>
              <a:pathLst>
                <a:path w="4252" h="3883" extrusionOk="0">
                  <a:moveTo>
                    <a:pt x="3512" y="0"/>
                  </a:moveTo>
                  <a:lnTo>
                    <a:pt x="0" y="2995"/>
                  </a:lnTo>
                  <a:lnTo>
                    <a:pt x="777" y="3882"/>
                  </a:lnTo>
                  <a:lnTo>
                    <a:pt x="4252" y="888"/>
                  </a:lnTo>
                  <a:lnTo>
                    <a:pt x="3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1361;p54">
              <a:extLst>
                <a:ext uri="{FF2B5EF4-FFF2-40B4-BE49-F238E27FC236}">
                  <a16:creationId xmlns:a16="http://schemas.microsoft.com/office/drawing/2014/main" id="{BFE61DA2-D031-14CF-17AF-F6083CFBAD1A}"/>
                </a:ext>
              </a:extLst>
            </p:cNvPr>
            <p:cNvSpPr/>
            <p:nvPr/>
          </p:nvSpPr>
          <p:spPr>
            <a:xfrm rot="-2652023">
              <a:off x="3717329" y="2557709"/>
              <a:ext cx="166277" cy="190698"/>
            </a:xfrm>
            <a:custGeom>
              <a:avLst/>
              <a:gdLst/>
              <a:ahLst/>
              <a:cxnLst/>
              <a:rect l="l" t="t" r="r" b="b"/>
              <a:pathLst>
                <a:path w="3772" h="4326" extrusionOk="0">
                  <a:moveTo>
                    <a:pt x="2847" y="0"/>
                  </a:moveTo>
                  <a:lnTo>
                    <a:pt x="0" y="3623"/>
                  </a:lnTo>
                  <a:lnTo>
                    <a:pt x="888" y="4326"/>
                  </a:lnTo>
                  <a:lnTo>
                    <a:pt x="3771" y="703"/>
                  </a:lnTo>
                  <a:lnTo>
                    <a:pt x="2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1362;p54">
              <a:extLst>
                <a:ext uri="{FF2B5EF4-FFF2-40B4-BE49-F238E27FC236}">
                  <a16:creationId xmlns:a16="http://schemas.microsoft.com/office/drawing/2014/main" id="{6297E6F0-D7DF-6F9B-BE59-7743A965FB28}"/>
                </a:ext>
              </a:extLst>
            </p:cNvPr>
            <p:cNvSpPr/>
            <p:nvPr/>
          </p:nvSpPr>
          <p:spPr>
            <a:xfrm rot="-2652023">
              <a:off x="2006892" y="3393502"/>
              <a:ext cx="61979" cy="60348"/>
            </a:xfrm>
            <a:custGeom>
              <a:avLst/>
              <a:gdLst/>
              <a:ahLst/>
              <a:cxnLst/>
              <a:rect l="l" t="t" r="r" b="b"/>
              <a:pathLst>
                <a:path w="1406" h="1369" extrusionOk="0">
                  <a:moveTo>
                    <a:pt x="370" y="1"/>
                  </a:moveTo>
                  <a:lnTo>
                    <a:pt x="0" y="371"/>
                  </a:lnTo>
                  <a:lnTo>
                    <a:pt x="1036" y="1369"/>
                  </a:lnTo>
                  <a:lnTo>
                    <a:pt x="1405" y="999"/>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1363;p54">
              <a:extLst>
                <a:ext uri="{FF2B5EF4-FFF2-40B4-BE49-F238E27FC236}">
                  <a16:creationId xmlns:a16="http://schemas.microsoft.com/office/drawing/2014/main" id="{ED97D6CE-1B1D-0059-F8D0-549C73DE3933}"/>
                </a:ext>
              </a:extLst>
            </p:cNvPr>
            <p:cNvSpPr/>
            <p:nvPr/>
          </p:nvSpPr>
          <p:spPr>
            <a:xfrm rot="-2652023">
              <a:off x="1999408" y="2486643"/>
              <a:ext cx="61935" cy="58717"/>
            </a:xfrm>
            <a:custGeom>
              <a:avLst/>
              <a:gdLst/>
              <a:ahLst/>
              <a:cxnLst/>
              <a:rect l="l" t="t" r="r" b="b"/>
              <a:pathLst>
                <a:path w="1405" h="1332" extrusionOk="0">
                  <a:moveTo>
                    <a:pt x="370" y="1"/>
                  </a:moveTo>
                  <a:lnTo>
                    <a:pt x="0" y="370"/>
                  </a:lnTo>
                  <a:lnTo>
                    <a:pt x="1035" y="1332"/>
                  </a:lnTo>
                  <a:lnTo>
                    <a:pt x="1405" y="962"/>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1364;p54">
              <a:extLst>
                <a:ext uri="{FF2B5EF4-FFF2-40B4-BE49-F238E27FC236}">
                  <a16:creationId xmlns:a16="http://schemas.microsoft.com/office/drawing/2014/main" id="{5E49106E-0D6A-24AD-9FAA-1A6F1267E86D}"/>
                </a:ext>
              </a:extLst>
            </p:cNvPr>
            <p:cNvSpPr/>
            <p:nvPr/>
          </p:nvSpPr>
          <p:spPr>
            <a:xfrm rot="-2652023">
              <a:off x="3648794" y="3383243"/>
              <a:ext cx="61935" cy="58717"/>
            </a:xfrm>
            <a:custGeom>
              <a:avLst/>
              <a:gdLst/>
              <a:ahLst/>
              <a:cxnLst/>
              <a:rect l="l" t="t" r="r" b="b"/>
              <a:pathLst>
                <a:path w="1405" h="1332" extrusionOk="0">
                  <a:moveTo>
                    <a:pt x="370" y="0"/>
                  </a:moveTo>
                  <a:lnTo>
                    <a:pt x="0" y="333"/>
                  </a:lnTo>
                  <a:lnTo>
                    <a:pt x="1035" y="1331"/>
                  </a:lnTo>
                  <a:lnTo>
                    <a:pt x="1405" y="962"/>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1365;p54">
              <a:extLst>
                <a:ext uri="{FF2B5EF4-FFF2-40B4-BE49-F238E27FC236}">
                  <a16:creationId xmlns:a16="http://schemas.microsoft.com/office/drawing/2014/main" id="{839875EA-53E6-B84D-CFA8-403AEE4A7EC3}"/>
                </a:ext>
              </a:extLst>
            </p:cNvPr>
            <p:cNvSpPr/>
            <p:nvPr/>
          </p:nvSpPr>
          <p:spPr>
            <a:xfrm rot="-2652023">
              <a:off x="3642434" y="2473616"/>
              <a:ext cx="61979" cy="60348"/>
            </a:xfrm>
            <a:custGeom>
              <a:avLst/>
              <a:gdLst/>
              <a:ahLst/>
              <a:cxnLst/>
              <a:rect l="l" t="t" r="r" b="b"/>
              <a:pathLst>
                <a:path w="1406" h="1369" extrusionOk="0">
                  <a:moveTo>
                    <a:pt x="371" y="0"/>
                  </a:moveTo>
                  <a:lnTo>
                    <a:pt x="1" y="370"/>
                  </a:lnTo>
                  <a:lnTo>
                    <a:pt x="1036" y="1368"/>
                  </a:lnTo>
                  <a:lnTo>
                    <a:pt x="1406" y="998"/>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1366;p54">
              <a:extLst>
                <a:ext uri="{FF2B5EF4-FFF2-40B4-BE49-F238E27FC236}">
                  <a16:creationId xmlns:a16="http://schemas.microsoft.com/office/drawing/2014/main" id="{14EE9215-2A3B-1E0E-450D-E8BAA451210E}"/>
                </a:ext>
              </a:extLst>
            </p:cNvPr>
            <p:cNvSpPr/>
            <p:nvPr/>
          </p:nvSpPr>
          <p:spPr>
            <a:xfrm rot="-2652023">
              <a:off x="1872414" y="1992233"/>
              <a:ext cx="1976892" cy="1944316"/>
            </a:xfrm>
            <a:custGeom>
              <a:avLst/>
              <a:gdLst/>
              <a:ahLst/>
              <a:cxnLst/>
              <a:rect l="l" t="t" r="r" b="b"/>
              <a:pathLst>
                <a:path w="44846" h="44107" extrusionOk="0">
                  <a:moveTo>
                    <a:pt x="13790" y="0"/>
                  </a:moveTo>
                  <a:cubicBezTo>
                    <a:pt x="12385" y="592"/>
                    <a:pt x="11054" y="1294"/>
                    <a:pt x="9871" y="2034"/>
                  </a:cubicBezTo>
                  <a:cubicBezTo>
                    <a:pt x="6470" y="4141"/>
                    <a:pt x="3845" y="6877"/>
                    <a:pt x="1849" y="10352"/>
                  </a:cubicBezTo>
                  <a:cubicBezTo>
                    <a:pt x="1183" y="11572"/>
                    <a:pt x="518" y="12903"/>
                    <a:pt x="0" y="14308"/>
                  </a:cubicBezTo>
                  <a:cubicBezTo>
                    <a:pt x="7875" y="23218"/>
                    <a:pt x="21961" y="36675"/>
                    <a:pt x="31241" y="44106"/>
                  </a:cubicBezTo>
                  <a:cubicBezTo>
                    <a:pt x="32867" y="42886"/>
                    <a:pt x="34420" y="41592"/>
                    <a:pt x="35936" y="40188"/>
                  </a:cubicBezTo>
                  <a:cubicBezTo>
                    <a:pt x="37784" y="38487"/>
                    <a:pt x="39485" y="36675"/>
                    <a:pt x="41112" y="34790"/>
                  </a:cubicBezTo>
                  <a:cubicBezTo>
                    <a:pt x="42406" y="33274"/>
                    <a:pt x="43626" y="31647"/>
                    <a:pt x="44846" y="29984"/>
                  </a:cubicBezTo>
                  <a:cubicBezTo>
                    <a:pt x="37082" y="20963"/>
                    <a:pt x="23033" y="7468"/>
                    <a:pt x="13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1367;p54">
              <a:extLst>
                <a:ext uri="{FF2B5EF4-FFF2-40B4-BE49-F238E27FC236}">
                  <a16:creationId xmlns:a16="http://schemas.microsoft.com/office/drawing/2014/main" id="{700C325A-48C3-93EC-D6CB-C561C346A55B}"/>
                </a:ext>
              </a:extLst>
            </p:cNvPr>
            <p:cNvSpPr/>
            <p:nvPr/>
          </p:nvSpPr>
          <p:spPr>
            <a:xfrm rot="-2652023">
              <a:off x="1920837" y="2035089"/>
              <a:ext cx="1882381" cy="1856328"/>
            </a:xfrm>
            <a:custGeom>
              <a:avLst/>
              <a:gdLst/>
              <a:ahLst/>
              <a:cxnLst/>
              <a:rect l="l" t="t" r="r" b="b"/>
              <a:pathLst>
                <a:path w="42702" h="42111" extrusionOk="0">
                  <a:moveTo>
                    <a:pt x="13790" y="1"/>
                  </a:moveTo>
                  <a:cubicBezTo>
                    <a:pt x="12386" y="666"/>
                    <a:pt x="11166" y="1332"/>
                    <a:pt x="9945" y="2145"/>
                  </a:cubicBezTo>
                  <a:lnTo>
                    <a:pt x="8578" y="3106"/>
                  </a:lnTo>
                  <a:cubicBezTo>
                    <a:pt x="8393" y="3254"/>
                    <a:pt x="8171" y="3365"/>
                    <a:pt x="8023" y="3550"/>
                  </a:cubicBezTo>
                  <a:cubicBezTo>
                    <a:pt x="7875" y="3624"/>
                    <a:pt x="7727" y="3735"/>
                    <a:pt x="7653" y="3846"/>
                  </a:cubicBezTo>
                  <a:cubicBezTo>
                    <a:pt x="6101" y="5103"/>
                    <a:pt x="4770" y="6470"/>
                    <a:pt x="3550" y="8097"/>
                  </a:cubicBezTo>
                  <a:cubicBezTo>
                    <a:pt x="3476" y="8208"/>
                    <a:pt x="3402" y="8319"/>
                    <a:pt x="3291" y="8504"/>
                  </a:cubicBezTo>
                  <a:lnTo>
                    <a:pt x="2884" y="9058"/>
                  </a:lnTo>
                  <a:cubicBezTo>
                    <a:pt x="2551" y="9502"/>
                    <a:pt x="2256" y="9983"/>
                    <a:pt x="1960" y="10500"/>
                  </a:cubicBezTo>
                  <a:cubicBezTo>
                    <a:pt x="1220" y="11720"/>
                    <a:pt x="555" y="13014"/>
                    <a:pt x="0" y="14419"/>
                  </a:cubicBezTo>
                  <a:cubicBezTo>
                    <a:pt x="7173" y="22627"/>
                    <a:pt x="20408" y="35308"/>
                    <a:pt x="29022" y="42110"/>
                  </a:cubicBezTo>
                  <a:cubicBezTo>
                    <a:pt x="30575" y="40890"/>
                    <a:pt x="31980" y="39633"/>
                    <a:pt x="33422" y="38339"/>
                  </a:cubicBezTo>
                  <a:cubicBezTo>
                    <a:pt x="33533" y="38302"/>
                    <a:pt x="33607" y="38228"/>
                    <a:pt x="33718" y="38117"/>
                  </a:cubicBezTo>
                  <a:cubicBezTo>
                    <a:pt x="33792" y="38043"/>
                    <a:pt x="33829" y="37933"/>
                    <a:pt x="33976" y="37896"/>
                  </a:cubicBezTo>
                  <a:lnTo>
                    <a:pt x="34309" y="37563"/>
                  </a:lnTo>
                  <a:cubicBezTo>
                    <a:pt x="35751" y="36232"/>
                    <a:pt x="37119" y="34790"/>
                    <a:pt x="38376" y="33311"/>
                  </a:cubicBezTo>
                  <a:lnTo>
                    <a:pt x="38709" y="32978"/>
                  </a:lnTo>
                  <a:cubicBezTo>
                    <a:pt x="38746" y="32905"/>
                    <a:pt x="38820" y="32794"/>
                    <a:pt x="38931" y="32720"/>
                  </a:cubicBezTo>
                  <a:cubicBezTo>
                    <a:pt x="39004" y="32609"/>
                    <a:pt x="39078" y="32535"/>
                    <a:pt x="39152" y="32424"/>
                  </a:cubicBezTo>
                  <a:cubicBezTo>
                    <a:pt x="40409" y="31019"/>
                    <a:pt x="41592" y="29466"/>
                    <a:pt x="42702" y="27950"/>
                  </a:cubicBezTo>
                  <a:cubicBezTo>
                    <a:pt x="35492" y="19558"/>
                    <a:pt x="22331" y="6840"/>
                    <a:pt x="13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1368;p54">
              <a:extLst>
                <a:ext uri="{FF2B5EF4-FFF2-40B4-BE49-F238E27FC236}">
                  <a16:creationId xmlns:a16="http://schemas.microsoft.com/office/drawing/2014/main" id="{3ED9342C-24A7-36B9-AA2C-EA18EC7C585F}"/>
                </a:ext>
              </a:extLst>
            </p:cNvPr>
            <p:cNvSpPr/>
            <p:nvPr/>
          </p:nvSpPr>
          <p:spPr>
            <a:xfrm rot="-2652023">
              <a:off x="1917952" y="2175296"/>
              <a:ext cx="1598803" cy="1577643"/>
            </a:xfrm>
            <a:custGeom>
              <a:avLst/>
              <a:gdLst/>
              <a:ahLst/>
              <a:cxnLst/>
              <a:rect l="l" t="t" r="r" b="b"/>
              <a:pathLst>
                <a:path w="36269" h="35789" extrusionOk="0">
                  <a:moveTo>
                    <a:pt x="12164" y="1"/>
                  </a:moveTo>
                  <a:cubicBezTo>
                    <a:pt x="6175" y="2478"/>
                    <a:pt x="2219" y="6619"/>
                    <a:pt x="1" y="12645"/>
                  </a:cubicBezTo>
                  <a:cubicBezTo>
                    <a:pt x="7173" y="20741"/>
                    <a:pt x="15861" y="29023"/>
                    <a:pt x="24253" y="35789"/>
                  </a:cubicBezTo>
                  <a:cubicBezTo>
                    <a:pt x="28986" y="32239"/>
                    <a:pt x="32905" y="28136"/>
                    <a:pt x="36269" y="23292"/>
                  </a:cubicBezTo>
                  <a:cubicBezTo>
                    <a:pt x="29171" y="15159"/>
                    <a:pt x="20519" y="6840"/>
                    <a:pt x="12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1369;p54">
              <a:extLst>
                <a:ext uri="{FF2B5EF4-FFF2-40B4-BE49-F238E27FC236}">
                  <a16:creationId xmlns:a16="http://schemas.microsoft.com/office/drawing/2014/main" id="{E02B3041-FD00-22D5-C3A7-987CEE95C36C}"/>
                </a:ext>
              </a:extLst>
            </p:cNvPr>
            <p:cNvSpPr/>
            <p:nvPr/>
          </p:nvSpPr>
          <p:spPr>
            <a:xfrm rot="-2652023">
              <a:off x="1952974" y="2504083"/>
              <a:ext cx="919194" cy="912714"/>
            </a:xfrm>
            <a:custGeom>
              <a:avLst/>
              <a:gdLst/>
              <a:ahLst/>
              <a:cxnLst/>
              <a:rect l="l" t="t" r="r" b="b"/>
              <a:pathLst>
                <a:path w="20852" h="20705" extrusionOk="0">
                  <a:moveTo>
                    <a:pt x="5731" y="1"/>
                  </a:moveTo>
                  <a:cubicBezTo>
                    <a:pt x="2625" y="888"/>
                    <a:pt x="777" y="2885"/>
                    <a:pt x="0" y="6064"/>
                  </a:cubicBezTo>
                  <a:cubicBezTo>
                    <a:pt x="4585" y="11092"/>
                    <a:pt x="10020" y="16342"/>
                    <a:pt x="15195" y="20704"/>
                  </a:cubicBezTo>
                  <a:cubicBezTo>
                    <a:pt x="17525" y="19115"/>
                    <a:pt x="19373" y="17155"/>
                    <a:pt x="20852" y="14752"/>
                  </a:cubicBezTo>
                  <a:cubicBezTo>
                    <a:pt x="16268" y="9724"/>
                    <a:pt x="10870" y="4437"/>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1370;p54">
              <a:extLst>
                <a:ext uri="{FF2B5EF4-FFF2-40B4-BE49-F238E27FC236}">
                  <a16:creationId xmlns:a16="http://schemas.microsoft.com/office/drawing/2014/main" id="{D299FFD7-7ED0-CBB0-B353-48388E2F74A3}"/>
                </a:ext>
              </a:extLst>
            </p:cNvPr>
            <p:cNvSpPr/>
            <p:nvPr/>
          </p:nvSpPr>
          <p:spPr>
            <a:xfrm rot="-2652023">
              <a:off x="2258452" y="2306582"/>
              <a:ext cx="1320117" cy="1310331"/>
            </a:xfrm>
            <a:custGeom>
              <a:avLst/>
              <a:gdLst/>
              <a:ahLst/>
              <a:cxnLst/>
              <a:rect l="l" t="t" r="r" b="b"/>
              <a:pathLst>
                <a:path w="29947" h="29725" extrusionOk="0">
                  <a:moveTo>
                    <a:pt x="12164" y="0"/>
                  </a:moveTo>
                  <a:cubicBezTo>
                    <a:pt x="6618" y="2921"/>
                    <a:pt x="2662" y="7024"/>
                    <a:pt x="1" y="12681"/>
                  </a:cubicBezTo>
                  <a:cubicBezTo>
                    <a:pt x="5324" y="19003"/>
                    <a:pt x="11314" y="24733"/>
                    <a:pt x="17931" y="29724"/>
                  </a:cubicBezTo>
                  <a:cubicBezTo>
                    <a:pt x="22442" y="26027"/>
                    <a:pt x="26435" y="21924"/>
                    <a:pt x="29947" y="17191"/>
                  </a:cubicBezTo>
                  <a:cubicBezTo>
                    <a:pt x="24623" y="10832"/>
                    <a:pt x="18671" y="5102"/>
                    <a:pt x="1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1371;p54">
              <a:extLst>
                <a:ext uri="{FF2B5EF4-FFF2-40B4-BE49-F238E27FC236}">
                  <a16:creationId xmlns:a16="http://schemas.microsoft.com/office/drawing/2014/main" id="{7E6BF945-8A98-DDC3-94B7-A74833FDE246}"/>
                </a:ext>
              </a:extLst>
            </p:cNvPr>
            <p:cNvSpPr/>
            <p:nvPr/>
          </p:nvSpPr>
          <p:spPr>
            <a:xfrm rot="-2652023">
              <a:off x="2525632" y="2515931"/>
              <a:ext cx="896359" cy="893141"/>
            </a:xfrm>
            <a:custGeom>
              <a:avLst/>
              <a:gdLst/>
              <a:ahLst/>
              <a:cxnLst/>
              <a:rect l="l" t="t" r="r" b="b"/>
              <a:pathLst>
                <a:path w="20334" h="20261" extrusionOk="0">
                  <a:moveTo>
                    <a:pt x="9649" y="1"/>
                  </a:moveTo>
                  <a:cubicBezTo>
                    <a:pt x="8799" y="481"/>
                    <a:pt x="7986" y="1036"/>
                    <a:pt x="7246" y="1664"/>
                  </a:cubicBezTo>
                  <a:cubicBezTo>
                    <a:pt x="7061" y="1775"/>
                    <a:pt x="6877" y="1923"/>
                    <a:pt x="6692" y="2108"/>
                  </a:cubicBezTo>
                  <a:cubicBezTo>
                    <a:pt x="6544" y="2219"/>
                    <a:pt x="6396" y="2293"/>
                    <a:pt x="6322" y="2367"/>
                  </a:cubicBezTo>
                  <a:cubicBezTo>
                    <a:pt x="4806" y="3624"/>
                    <a:pt x="3438" y="5029"/>
                    <a:pt x="2255" y="6655"/>
                  </a:cubicBezTo>
                  <a:cubicBezTo>
                    <a:pt x="2144" y="6729"/>
                    <a:pt x="2070" y="6877"/>
                    <a:pt x="1960" y="7025"/>
                  </a:cubicBezTo>
                  <a:cubicBezTo>
                    <a:pt x="1812" y="7210"/>
                    <a:pt x="1664" y="7358"/>
                    <a:pt x="1553" y="7580"/>
                  </a:cubicBezTo>
                  <a:cubicBezTo>
                    <a:pt x="998" y="8356"/>
                    <a:pt x="444" y="9169"/>
                    <a:pt x="0" y="10057"/>
                  </a:cubicBezTo>
                  <a:cubicBezTo>
                    <a:pt x="3069" y="13975"/>
                    <a:pt x="6692" y="17414"/>
                    <a:pt x="10759" y="20261"/>
                  </a:cubicBezTo>
                  <a:cubicBezTo>
                    <a:pt x="11461" y="19669"/>
                    <a:pt x="12126" y="19040"/>
                    <a:pt x="12829" y="18375"/>
                  </a:cubicBezTo>
                  <a:cubicBezTo>
                    <a:pt x="13014" y="18227"/>
                    <a:pt x="13199" y="18116"/>
                    <a:pt x="13346" y="17931"/>
                  </a:cubicBezTo>
                  <a:cubicBezTo>
                    <a:pt x="13420" y="17820"/>
                    <a:pt x="13568" y="17746"/>
                    <a:pt x="13679" y="17599"/>
                  </a:cubicBezTo>
                  <a:cubicBezTo>
                    <a:pt x="15084" y="16268"/>
                    <a:pt x="16489" y="14826"/>
                    <a:pt x="17746" y="13347"/>
                  </a:cubicBezTo>
                  <a:cubicBezTo>
                    <a:pt x="17857" y="13236"/>
                    <a:pt x="17968" y="13125"/>
                    <a:pt x="18042" y="13014"/>
                  </a:cubicBezTo>
                  <a:cubicBezTo>
                    <a:pt x="18190" y="12829"/>
                    <a:pt x="18375" y="12645"/>
                    <a:pt x="18522" y="12460"/>
                  </a:cubicBezTo>
                  <a:cubicBezTo>
                    <a:pt x="19114" y="11757"/>
                    <a:pt x="19779" y="11055"/>
                    <a:pt x="20334" y="10352"/>
                  </a:cubicBezTo>
                  <a:cubicBezTo>
                    <a:pt x="17265" y="6360"/>
                    <a:pt x="13716" y="2884"/>
                    <a:pt x="9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1372;p54">
              <a:extLst>
                <a:ext uri="{FF2B5EF4-FFF2-40B4-BE49-F238E27FC236}">
                  <a16:creationId xmlns:a16="http://schemas.microsoft.com/office/drawing/2014/main" id="{2316B3CC-D143-BCEB-4658-926B314023D6}"/>
                </a:ext>
              </a:extLst>
            </p:cNvPr>
            <p:cNvSpPr/>
            <p:nvPr/>
          </p:nvSpPr>
          <p:spPr>
            <a:xfrm rot="-2652023">
              <a:off x="2376043" y="3216986"/>
              <a:ext cx="264050" cy="169539"/>
            </a:xfrm>
            <a:custGeom>
              <a:avLst/>
              <a:gdLst/>
              <a:ahLst/>
              <a:cxnLst/>
              <a:rect l="l" t="t" r="r" b="b"/>
              <a:pathLst>
                <a:path w="5990" h="3846" extrusionOk="0">
                  <a:moveTo>
                    <a:pt x="407" y="1"/>
                  </a:moveTo>
                  <a:cubicBezTo>
                    <a:pt x="259" y="222"/>
                    <a:pt x="149" y="481"/>
                    <a:pt x="1" y="703"/>
                  </a:cubicBezTo>
                  <a:cubicBezTo>
                    <a:pt x="296" y="1036"/>
                    <a:pt x="518" y="1294"/>
                    <a:pt x="814" y="1627"/>
                  </a:cubicBezTo>
                  <a:lnTo>
                    <a:pt x="5842" y="3845"/>
                  </a:lnTo>
                  <a:lnTo>
                    <a:pt x="5694" y="3698"/>
                  </a:lnTo>
                  <a:cubicBezTo>
                    <a:pt x="5805" y="3513"/>
                    <a:pt x="5879" y="3365"/>
                    <a:pt x="5990" y="3254"/>
                  </a:cubicBez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1373;p54">
              <a:extLst>
                <a:ext uri="{FF2B5EF4-FFF2-40B4-BE49-F238E27FC236}">
                  <a16:creationId xmlns:a16="http://schemas.microsoft.com/office/drawing/2014/main" id="{0BD858AE-4817-9DF5-8508-16065BA2FBC6}"/>
                </a:ext>
              </a:extLst>
            </p:cNvPr>
            <p:cNvSpPr/>
            <p:nvPr/>
          </p:nvSpPr>
          <p:spPr>
            <a:xfrm rot="-2652023">
              <a:off x="2946267" y="3287795"/>
              <a:ext cx="92924" cy="105973"/>
            </a:xfrm>
            <a:custGeom>
              <a:avLst/>
              <a:gdLst/>
              <a:ahLst/>
              <a:cxnLst/>
              <a:rect l="l" t="t" r="r" b="b"/>
              <a:pathLst>
                <a:path w="2108" h="2404" extrusionOk="0">
                  <a:moveTo>
                    <a:pt x="1368" y="0"/>
                  </a:moveTo>
                  <a:lnTo>
                    <a:pt x="0" y="1368"/>
                  </a:lnTo>
                  <a:cubicBezTo>
                    <a:pt x="370" y="1701"/>
                    <a:pt x="740" y="2071"/>
                    <a:pt x="1109" y="2403"/>
                  </a:cubicBezTo>
                  <a:lnTo>
                    <a:pt x="2108" y="703"/>
                  </a:lnTo>
                  <a:cubicBezTo>
                    <a:pt x="1849" y="444"/>
                    <a:pt x="1590" y="222"/>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1374;p54">
              <a:extLst>
                <a:ext uri="{FF2B5EF4-FFF2-40B4-BE49-F238E27FC236}">
                  <a16:creationId xmlns:a16="http://schemas.microsoft.com/office/drawing/2014/main" id="{B4DD2B87-CA8E-1924-701F-18254F67A34D}"/>
                </a:ext>
              </a:extLst>
            </p:cNvPr>
            <p:cNvSpPr/>
            <p:nvPr/>
          </p:nvSpPr>
          <p:spPr>
            <a:xfrm rot="-2652023">
              <a:off x="2415691" y="2500815"/>
              <a:ext cx="179325" cy="259157"/>
            </a:xfrm>
            <a:custGeom>
              <a:avLst/>
              <a:gdLst/>
              <a:ahLst/>
              <a:cxnLst/>
              <a:rect l="l" t="t" r="r" b="b"/>
              <a:pathLst>
                <a:path w="4068" h="5879" extrusionOk="0">
                  <a:moveTo>
                    <a:pt x="703" y="0"/>
                  </a:moveTo>
                  <a:cubicBezTo>
                    <a:pt x="444" y="148"/>
                    <a:pt x="222" y="296"/>
                    <a:pt x="0" y="370"/>
                  </a:cubicBezTo>
                  <a:lnTo>
                    <a:pt x="3476" y="5878"/>
                  </a:lnTo>
                  <a:cubicBezTo>
                    <a:pt x="3587" y="5767"/>
                    <a:pt x="3772" y="5657"/>
                    <a:pt x="3919" y="5546"/>
                  </a:cubicBezTo>
                  <a:lnTo>
                    <a:pt x="4067" y="5693"/>
                  </a:lnTo>
                  <a:lnTo>
                    <a:pt x="1627" y="739"/>
                  </a:lnTo>
                  <a:cubicBezTo>
                    <a:pt x="1294" y="518"/>
                    <a:pt x="962" y="259"/>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1375;p54">
              <a:extLst>
                <a:ext uri="{FF2B5EF4-FFF2-40B4-BE49-F238E27FC236}">
                  <a16:creationId xmlns:a16="http://schemas.microsoft.com/office/drawing/2014/main" id="{A122794C-A21E-5F68-91FB-BF9F82874850}"/>
                </a:ext>
              </a:extLst>
            </p:cNvPr>
            <p:cNvSpPr/>
            <p:nvPr/>
          </p:nvSpPr>
          <p:spPr>
            <a:xfrm rot="-2652023">
              <a:off x="3284677" y="2568148"/>
              <a:ext cx="190698" cy="130438"/>
            </a:xfrm>
            <a:custGeom>
              <a:avLst/>
              <a:gdLst/>
              <a:ahLst/>
              <a:cxnLst/>
              <a:rect l="l" t="t" r="r" b="b"/>
              <a:pathLst>
                <a:path w="4326" h="2959" extrusionOk="0">
                  <a:moveTo>
                    <a:pt x="0" y="1"/>
                  </a:moveTo>
                  <a:lnTo>
                    <a:pt x="0" y="1"/>
                  </a:lnTo>
                  <a:cubicBezTo>
                    <a:pt x="148" y="186"/>
                    <a:pt x="333" y="445"/>
                    <a:pt x="444" y="629"/>
                  </a:cubicBezTo>
                  <a:cubicBezTo>
                    <a:pt x="370" y="740"/>
                    <a:pt x="259" y="851"/>
                    <a:pt x="148" y="999"/>
                  </a:cubicBezTo>
                  <a:lnTo>
                    <a:pt x="3513" y="2959"/>
                  </a:lnTo>
                  <a:cubicBezTo>
                    <a:pt x="3771" y="2589"/>
                    <a:pt x="4067" y="2256"/>
                    <a:pt x="4326" y="1923"/>
                  </a:cubicBezTo>
                  <a:cubicBezTo>
                    <a:pt x="4030" y="1480"/>
                    <a:pt x="3660" y="1073"/>
                    <a:pt x="3328" y="70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1376;p54">
              <a:extLst>
                <a:ext uri="{FF2B5EF4-FFF2-40B4-BE49-F238E27FC236}">
                  <a16:creationId xmlns:a16="http://schemas.microsoft.com/office/drawing/2014/main" id="{49969106-EEA5-69D9-BF40-2C61C82471AE}"/>
                </a:ext>
              </a:extLst>
            </p:cNvPr>
            <p:cNvSpPr/>
            <p:nvPr/>
          </p:nvSpPr>
          <p:spPr>
            <a:xfrm rot="-2652023">
              <a:off x="3317765" y="3193511"/>
              <a:ext cx="138549" cy="189111"/>
            </a:xfrm>
            <a:custGeom>
              <a:avLst/>
              <a:gdLst/>
              <a:ahLst/>
              <a:cxnLst/>
              <a:rect l="l" t="t" r="r" b="b"/>
              <a:pathLst>
                <a:path w="3143" h="4290" extrusionOk="0">
                  <a:moveTo>
                    <a:pt x="0" y="1"/>
                  </a:moveTo>
                  <a:lnTo>
                    <a:pt x="813" y="3328"/>
                  </a:lnTo>
                  <a:lnTo>
                    <a:pt x="2070" y="4289"/>
                  </a:lnTo>
                  <a:cubicBezTo>
                    <a:pt x="2440" y="4031"/>
                    <a:pt x="2773" y="3698"/>
                    <a:pt x="3143" y="3402"/>
                  </a:cubicBezTo>
                  <a:lnTo>
                    <a:pt x="998" y="149"/>
                  </a:lnTo>
                  <a:cubicBezTo>
                    <a:pt x="813" y="260"/>
                    <a:pt x="739" y="371"/>
                    <a:pt x="592" y="445"/>
                  </a:cubicBezTo>
                  <a:cubicBezTo>
                    <a:pt x="370" y="334"/>
                    <a:pt x="185" y="1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1377;p54">
              <a:extLst>
                <a:ext uri="{FF2B5EF4-FFF2-40B4-BE49-F238E27FC236}">
                  <a16:creationId xmlns:a16="http://schemas.microsoft.com/office/drawing/2014/main" id="{83FA77D7-BAA4-87B1-14A8-DB543906B204}"/>
                </a:ext>
              </a:extLst>
            </p:cNvPr>
            <p:cNvSpPr/>
            <p:nvPr/>
          </p:nvSpPr>
          <p:spPr>
            <a:xfrm rot="-2652023">
              <a:off x="2935205" y="2540740"/>
              <a:ext cx="102711" cy="91293"/>
            </a:xfrm>
            <a:custGeom>
              <a:avLst/>
              <a:gdLst/>
              <a:ahLst/>
              <a:cxnLst/>
              <a:rect l="l" t="t" r="r" b="b"/>
              <a:pathLst>
                <a:path w="2330" h="2071" extrusionOk="0">
                  <a:moveTo>
                    <a:pt x="1294" y="0"/>
                  </a:moveTo>
                  <a:lnTo>
                    <a:pt x="0" y="1368"/>
                  </a:lnTo>
                  <a:lnTo>
                    <a:pt x="666" y="2070"/>
                  </a:lnTo>
                  <a:lnTo>
                    <a:pt x="2329" y="1035"/>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1378;p54">
              <a:extLst>
                <a:ext uri="{FF2B5EF4-FFF2-40B4-BE49-F238E27FC236}">
                  <a16:creationId xmlns:a16="http://schemas.microsoft.com/office/drawing/2014/main" id="{7DED1E5A-53F1-27E9-276B-4ECD1796AC5E}"/>
                </a:ext>
              </a:extLst>
            </p:cNvPr>
            <p:cNvSpPr/>
            <p:nvPr/>
          </p:nvSpPr>
          <p:spPr>
            <a:xfrm rot="-2652023">
              <a:off x="2382770" y="2542387"/>
              <a:ext cx="66872" cy="65197"/>
            </a:xfrm>
            <a:custGeom>
              <a:avLst/>
              <a:gdLst/>
              <a:ahLst/>
              <a:cxnLst/>
              <a:rect l="l" t="t" r="r" b="b"/>
              <a:pathLst>
                <a:path w="1517" h="1479" extrusionOk="0">
                  <a:moveTo>
                    <a:pt x="1110" y="0"/>
                  </a:moveTo>
                  <a:lnTo>
                    <a:pt x="1" y="111"/>
                  </a:lnTo>
                  <a:lnTo>
                    <a:pt x="1517" y="1479"/>
                  </a:lnTo>
                  <a:lnTo>
                    <a:pt x="1369" y="592"/>
                  </a:lnTo>
                  <a:lnTo>
                    <a:pt x="1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1379;p54">
              <a:extLst>
                <a:ext uri="{FF2B5EF4-FFF2-40B4-BE49-F238E27FC236}">
                  <a16:creationId xmlns:a16="http://schemas.microsoft.com/office/drawing/2014/main" id="{092BAAA3-2E6B-1412-707B-CFF2ED022DA2}"/>
                </a:ext>
              </a:extLst>
            </p:cNvPr>
            <p:cNvSpPr/>
            <p:nvPr/>
          </p:nvSpPr>
          <p:spPr>
            <a:xfrm rot="-2652023">
              <a:off x="2352863" y="2415454"/>
              <a:ext cx="153228" cy="114877"/>
            </a:xfrm>
            <a:custGeom>
              <a:avLst/>
              <a:gdLst/>
              <a:ahLst/>
              <a:cxnLst/>
              <a:rect l="l" t="t" r="r" b="b"/>
              <a:pathLst>
                <a:path w="3476" h="2606" extrusionOk="0">
                  <a:moveTo>
                    <a:pt x="2403" y="1"/>
                  </a:moveTo>
                  <a:cubicBezTo>
                    <a:pt x="2174" y="1"/>
                    <a:pt x="1941" y="67"/>
                    <a:pt x="1738" y="203"/>
                  </a:cubicBezTo>
                  <a:lnTo>
                    <a:pt x="740" y="831"/>
                  </a:lnTo>
                  <a:cubicBezTo>
                    <a:pt x="185" y="1201"/>
                    <a:pt x="0" y="1940"/>
                    <a:pt x="370" y="2495"/>
                  </a:cubicBezTo>
                  <a:lnTo>
                    <a:pt x="481" y="2606"/>
                  </a:lnTo>
                  <a:lnTo>
                    <a:pt x="3476" y="646"/>
                  </a:lnTo>
                  <a:lnTo>
                    <a:pt x="3365" y="572"/>
                  </a:lnTo>
                  <a:cubicBezTo>
                    <a:pt x="3177" y="198"/>
                    <a:pt x="2797"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1380;p54">
              <a:extLst>
                <a:ext uri="{FF2B5EF4-FFF2-40B4-BE49-F238E27FC236}">
                  <a16:creationId xmlns:a16="http://schemas.microsoft.com/office/drawing/2014/main" id="{403AA276-4CB0-0C52-1F05-71D2C6687758}"/>
                </a:ext>
              </a:extLst>
            </p:cNvPr>
            <p:cNvSpPr/>
            <p:nvPr/>
          </p:nvSpPr>
          <p:spPr>
            <a:xfrm rot="-2652023">
              <a:off x="2388801" y="3324142"/>
              <a:ext cx="65241" cy="66872"/>
            </a:xfrm>
            <a:custGeom>
              <a:avLst/>
              <a:gdLst/>
              <a:ahLst/>
              <a:cxnLst/>
              <a:rect l="l" t="t" r="r" b="b"/>
              <a:pathLst>
                <a:path w="1480" h="1517" extrusionOk="0">
                  <a:moveTo>
                    <a:pt x="38" y="1"/>
                  </a:moveTo>
                  <a:lnTo>
                    <a:pt x="1" y="1147"/>
                  </a:lnTo>
                  <a:lnTo>
                    <a:pt x="555" y="1369"/>
                  </a:lnTo>
                  <a:lnTo>
                    <a:pt x="1479" y="1517"/>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1381;p54">
              <a:extLst>
                <a:ext uri="{FF2B5EF4-FFF2-40B4-BE49-F238E27FC236}">
                  <a16:creationId xmlns:a16="http://schemas.microsoft.com/office/drawing/2014/main" id="{ADDC1449-37F7-E751-5F5D-065F0D66F216}"/>
                </a:ext>
              </a:extLst>
            </p:cNvPr>
            <p:cNvSpPr/>
            <p:nvPr/>
          </p:nvSpPr>
          <p:spPr>
            <a:xfrm rot="-2652023">
              <a:off x="2377252" y="3395667"/>
              <a:ext cx="117390" cy="145338"/>
            </a:xfrm>
            <a:custGeom>
              <a:avLst/>
              <a:gdLst/>
              <a:ahLst/>
              <a:cxnLst/>
              <a:rect l="l" t="t" r="r" b="b"/>
              <a:pathLst>
                <a:path w="2663" h="3297" extrusionOk="0">
                  <a:moveTo>
                    <a:pt x="1945" y="0"/>
                  </a:moveTo>
                  <a:cubicBezTo>
                    <a:pt x="1528" y="0"/>
                    <a:pt x="1117" y="213"/>
                    <a:pt x="925" y="598"/>
                  </a:cubicBezTo>
                  <a:lnTo>
                    <a:pt x="296" y="1596"/>
                  </a:lnTo>
                  <a:cubicBezTo>
                    <a:pt x="0" y="2150"/>
                    <a:pt x="185" y="2927"/>
                    <a:pt x="740" y="3223"/>
                  </a:cubicBezTo>
                  <a:lnTo>
                    <a:pt x="814" y="3296"/>
                  </a:lnTo>
                  <a:lnTo>
                    <a:pt x="2662" y="228"/>
                  </a:lnTo>
                  <a:lnTo>
                    <a:pt x="2588" y="191"/>
                  </a:lnTo>
                  <a:cubicBezTo>
                    <a:pt x="2394" y="62"/>
                    <a:pt x="216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1382;p54">
              <a:extLst>
                <a:ext uri="{FF2B5EF4-FFF2-40B4-BE49-F238E27FC236}">
                  <a16:creationId xmlns:a16="http://schemas.microsoft.com/office/drawing/2014/main" id="{35C2CE2D-042C-F5DD-71F7-642DAEF7DFFA}"/>
                </a:ext>
              </a:extLst>
            </p:cNvPr>
            <p:cNvSpPr/>
            <p:nvPr/>
          </p:nvSpPr>
          <p:spPr>
            <a:xfrm rot="-2652023">
              <a:off x="3704081" y="2829303"/>
              <a:ext cx="251002" cy="259157"/>
            </a:xfrm>
            <a:custGeom>
              <a:avLst/>
              <a:gdLst/>
              <a:ahLst/>
              <a:cxnLst/>
              <a:rect l="l" t="t" r="r" b="b"/>
              <a:pathLst>
                <a:path w="5694" h="5879" extrusionOk="0">
                  <a:moveTo>
                    <a:pt x="5176" y="0"/>
                  </a:moveTo>
                  <a:lnTo>
                    <a:pt x="0" y="5398"/>
                  </a:lnTo>
                  <a:lnTo>
                    <a:pt x="518" y="5879"/>
                  </a:lnTo>
                  <a:lnTo>
                    <a:pt x="5694" y="481"/>
                  </a:lnTo>
                  <a:lnTo>
                    <a:pt x="5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1383;p54">
              <a:extLst>
                <a:ext uri="{FF2B5EF4-FFF2-40B4-BE49-F238E27FC236}">
                  <a16:creationId xmlns:a16="http://schemas.microsoft.com/office/drawing/2014/main" id="{4D82281B-D2E9-98C4-78EE-E4CED59CA398}"/>
                </a:ext>
              </a:extLst>
            </p:cNvPr>
            <p:cNvSpPr/>
            <p:nvPr/>
          </p:nvSpPr>
          <p:spPr>
            <a:xfrm rot="-2652023">
              <a:off x="1860278" y="3227899"/>
              <a:ext cx="98743" cy="172977"/>
            </a:xfrm>
            <a:custGeom>
              <a:avLst/>
              <a:gdLst/>
              <a:ahLst/>
              <a:cxnLst/>
              <a:rect l="l" t="t" r="r" b="b"/>
              <a:pathLst>
                <a:path w="2240" h="3924" extrusionOk="0">
                  <a:moveTo>
                    <a:pt x="1639" y="0"/>
                  </a:moveTo>
                  <a:cubicBezTo>
                    <a:pt x="1612" y="0"/>
                    <a:pt x="1582" y="6"/>
                    <a:pt x="1551" y="19"/>
                  </a:cubicBezTo>
                  <a:cubicBezTo>
                    <a:pt x="1255" y="93"/>
                    <a:pt x="220" y="2496"/>
                    <a:pt x="146" y="2792"/>
                  </a:cubicBezTo>
                  <a:cubicBezTo>
                    <a:pt x="1" y="3255"/>
                    <a:pt x="356" y="3924"/>
                    <a:pt x="748" y="3924"/>
                  </a:cubicBezTo>
                  <a:cubicBezTo>
                    <a:pt x="856" y="3924"/>
                    <a:pt x="966" y="3873"/>
                    <a:pt x="1070" y="3753"/>
                  </a:cubicBezTo>
                  <a:cubicBezTo>
                    <a:pt x="1672" y="3045"/>
                    <a:pt x="2239"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1384;p54">
              <a:extLst>
                <a:ext uri="{FF2B5EF4-FFF2-40B4-BE49-F238E27FC236}">
                  <a16:creationId xmlns:a16="http://schemas.microsoft.com/office/drawing/2014/main" id="{A8F9F051-3FE6-4B4B-28F0-4A8E03D1775A}"/>
                </a:ext>
              </a:extLst>
            </p:cNvPr>
            <p:cNvSpPr/>
            <p:nvPr/>
          </p:nvSpPr>
          <p:spPr>
            <a:xfrm rot="-2652023">
              <a:off x="1811759" y="2578728"/>
              <a:ext cx="187392" cy="81728"/>
            </a:xfrm>
            <a:custGeom>
              <a:avLst/>
              <a:gdLst/>
              <a:ahLst/>
              <a:cxnLst/>
              <a:rect l="l" t="t" r="r" b="b"/>
              <a:pathLst>
                <a:path w="4251" h="1854" extrusionOk="0">
                  <a:moveTo>
                    <a:pt x="3042" y="0"/>
                  </a:moveTo>
                  <a:cubicBezTo>
                    <a:pt x="2958" y="0"/>
                    <a:pt x="2877" y="11"/>
                    <a:pt x="2801" y="35"/>
                  </a:cubicBezTo>
                  <a:cubicBezTo>
                    <a:pt x="2505" y="146"/>
                    <a:pt x="176" y="1255"/>
                    <a:pt x="65" y="1551"/>
                  </a:cubicBezTo>
                  <a:cubicBezTo>
                    <a:pt x="0" y="1766"/>
                    <a:pt x="231" y="1853"/>
                    <a:pt x="608" y="1853"/>
                  </a:cubicBezTo>
                  <a:cubicBezTo>
                    <a:pt x="1524" y="1853"/>
                    <a:pt x="3302" y="1341"/>
                    <a:pt x="3799" y="922"/>
                  </a:cubicBezTo>
                  <a:cubicBezTo>
                    <a:pt x="4250" y="503"/>
                    <a:pt x="360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1385;p54">
              <a:extLst>
                <a:ext uri="{FF2B5EF4-FFF2-40B4-BE49-F238E27FC236}">
                  <a16:creationId xmlns:a16="http://schemas.microsoft.com/office/drawing/2014/main" id="{4DD96351-7DE2-65D0-E497-EEB4847B3BCE}"/>
                </a:ext>
              </a:extLst>
            </p:cNvPr>
            <p:cNvSpPr/>
            <p:nvPr/>
          </p:nvSpPr>
          <p:spPr>
            <a:xfrm rot="-2652023">
              <a:off x="1686342" y="2779071"/>
              <a:ext cx="379765" cy="384085"/>
            </a:xfrm>
            <a:custGeom>
              <a:avLst/>
              <a:gdLst/>
              <a:ahLst/>
              <a:cxnLst/>
              <a:rect l="l" t="t" r="r" b="b"/>
              <a:pathLst>
                <a:path w="8615" h="8713" extrusionOk="0">
                  <a:moveTo>
                    <a:pt x="7723" y="0"/>
                  </a:moveTo>
                  <a:cubicBezTo>
                    <a:pt x="7559" y="0"/>
                    <a:pt x="7392" y="54"/>
                    <a:pt x="7247" y="169"/>
                  </a:cubicBezTo>
                  <a:cubicBezTo>
                    <a:pt x="4474" y="2129"/>
                    <a:pt x="2071" y="4643"/>
                    <a:pt x="222" y="7490"/>
                  </a:cubicBezTo>
                  <a:cubicBezTo>
                    <a:pt x="1" y="7859"/>
                    <a:pt x="112" y="8377"/>
                    <a:pt x="481" y="8599"/>
                  </a:cubicBezTo>
                  <a:cubicBezTo>
                    <a:pt x="609" y="8676"/>
                    <a:pt x="747" y="8713"/>
                    <a:pt x="880" y="8713"/>
                  </a:cubicBezTo>
                  <a:cubicBezTo>
                    <a:pt x="1132" y="8713"/>
                    <a:pt x="1372" y="8582"/>
                    <a:pt x="1516" y="8340"/>
                  </a:cubicBezTo>
                  <a:cubicBezTo>
                    <a:pt x="3291" y="5641"/>
                    <a:pt x="5546" y="3312"/>
                    <a:pt x="8134" y="1463"/>
                  </a:cubicBezTo>
                  <a:cubicBezTo>
                    <a:pt x="8504" y="1205"/>
                    <a:pt x="8615" y="724"/>
                    <a:pt x="8356" y="354"/>
                  </a:cubicBezTo>
                  <a:cubicBezTo>
                    <a:pt x="8221" y="129"/>
                    <a:pt x="7977" y="0"/>
                    <a:pt x="7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1386;p54">
              <a:extLst>
                <a:ext uri="{FF2B5EF4-FFF2-40B4-BE49-F238E27FC236}">
                  <a16:creationId xmlns:a16="http://schemas.microsoft.com/office/drawing/2014/main" id="{04468F51-7D50-289B-C813-C9ED26B2F351}"/>
                </a:ext>
              </a:extLst>
            </p:cNvPr>
            <p:cNvSpPr/>
            <p:nvPr/>
          </p:nvSpPr>
          <p:spPr>
            <a:xfrm rot="-2652023">
              <a:off x="1831131" y="2951400"/>
              <a:ext cx="44082" cy="38748"/>
            </a:xfrm>
            <a:custGeom>
              <a:avLst/>
              <a:gdLst/>
              <a:ahLst/>
              <a:cxnLst/>
              <a:rect l="l" t="t" r="r" b="b"/>
              <a:pathLst>
                <a:path w="1000" h="879" extrusionOk="0">
                  <a:moveTo>
                    <a:pt x="674" y="0"/>
                  </a:moveTo>
                  <a:cubicBezTo>
                    <a:pt x="542" y="0"/>
                    <a:pt x="378" y="66"/>
                    <a:pt x="260" y="209"/>
                  </a:cubicBezTo>
                  <a:cubicBezTo>
                    <a:pt x="75" y="430"/>
                    <a:pt x="1" y="726"/>
                    <a:pt x="112" y="800"/>
                  </a:cubicBezTo>
                  <a:cubicBezTo>
                    <a:pt x="166" y="854"/>
                    <a:pt x="240" y="879"/>
                    <a:pt x="322" y="879"/>
                  </a:cubicBezTo>
                  <a:cubicBezTo>
                    <a:pt x="462" y="879"/>
                    <a:pt x="623" y="806"/>
                    <a:pt x="740" y="689"/>
                  </a:cubicBezTo>
                  <a:cubicBezTo>
                    <a:pt x="925" y="430"/>
                    <a:pt x="999" y="172"/>
                    <a:pt x="851" y="61"/>
                  </a:cubicBezTo>
                  <a:cubicBezTo>
                    <a:pt x="811" y="21"/>
                    <a:pt x="748"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1387;p54">
              <a:extLst>
                <a:ext uri="{FF2B5EF4-FFF2-40B4-BE49-F238E27FC236}">
                  <a16:creationId xmlns:a16="http://schemas.microsoft.com/office/drawing/2014/main" id="{B00EEDEE-1806-1DF0-A478-6279AE5A65F5}"/>
                </a:ext>
              </a:extLst>
            </p:cNvPr>
            <p:cNvSpPr/>
            <p:nvPr/>
          </p:nvSpPr>
          <p:spPr>
            <a:xfrm rot="-2652023">
              <a:off x="1823626" y="2971415"/>
              <a:ext cx="135331" cy="193960"/>
            </a:xfrm>
            <a:custGeom>
              <a:avLst/>
              <a:gdLst/>
              <a:ahLst/>
              <a:cxnLst/>
              <a:rect l="l" t="t" r="r" b="b"/>
              <a:pathLst>
                <a:path w="3070" h="4400" extrusionOk="0">
                  <a:moveTo>
                    <a:pt x="2441" y="0"/>
                  </a:moveTo>
                  <a:cubicBezTo>
                    <a:pt x="2625" y="296"/>
                    <a:pt x="0" y="4400"/>
                    <a:pt x="0" y="4400"/>
                  </a:cubicBezTo>
                  <a:cubicBezTo>
                    <a:pt x="0" y="4400"/>
                    <a:pt x="1331" y="2367"/>
                    <a:pt x="3069" y="555"/>
                  </a:cubicBezTo>
                  <a:cubicBezTo>
                    <a:pt x="2810" y="333"/>
                    <a:pt x="2441" y="1"/>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1388;p54">
              <a:extLst>
                <a:ext uri="{FF2B5EF4-FFF2-40B4-BE49-F238E27FC236}">
                  <a16:creationId xmlns:a16="http://schemas.microsoft.com/office/drawing/2014/main" id="{FCB8E33F-268F-8176-09CB-8C1353FE726F}"/>
                </a:ext>
              </a:extLst>
            </p:cNvPr>
            <p:cNvSpPr/>
            <p:nvPr/>
          </p:nvSpPr>
          <p:spPr>
            <a:xfrm rot="-2652023">
              <a:off x="1793488" y="2801765"/>
              <a:ext cx="190742" cy="140224"/>
            </a:xfrm>
            <a:custGeom>
              <a:avLst/>
              <a:gdLst/>
              <a:ahLst/>
              <a:cxnLst/>
              <a:rect l="l" t="t" r="r" b="b"/>
              <a:pathLst>
                <a:path w="4327" h="3181" extrusionOk="0">
                  <a:moveTo>
                    <a:pt x="4326" y="1"/>
                  </a:moveTo>
                  <a:cubicBezTo>
                    <a:pt x="4311" y="11"/>
                    <a:pt x="583" y="2634"/>
                    <a:pt x="43" y="2634"/>
                  </a:cubicBezTo>
                  <a:cubicBezTo>
                    <a:pt x="25" y="2634"/>
                    <a:pt x="11" y="2631"/>
                    <a:pt x="1" y="2625"/>
                  </a:cubicBezTo>
                  <a:lnTo>
                    <a:pt x="1" y="2625"/>
                  </a:lnTo>
                  <a:cubicBezTo>
                    <a:pt x="1" y="2626"/>
                    <a:pt x="370" y="2995"/>
                    <a:pt x="629" y="3180"/>
                  </a:cubicBezTo>
                  <a:cubicBezTo>
                    <a:pt x="2325" y="1410"/>
                    <a:pt x="4315" y="8"/>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1389;p54">
              <a:extLst>
                <a:ext uri="{FF2B5EF4-FFF2-40B4-BE49-F238E27FC236}">
                  <a16:creationId xmlns:a16="http://schemas.microsoft.com/office/drawing/2014/main" id="{C5FCC218-A06A-405E-89B5-E84D14AA179D}"/>
                </a:ext>
              </a:extLst>
            </p:cNvPr>
            <p:cNvSpPr/>
            <p:nvPr/>
          </p:nvSpPr>
          <p:spPr>
            <a:xfrm rot="-2652023">
              <a:off x="2231003" y="3170696"/>
              <a:ext cx="68459" cy="132025"/>
            </a:xfrm>
            <a:custGeom>
              <a:avLst/>
              <a:gdLst/>
              <a:ahLst/>
              <a:cxnLst/>
              <a:rect l="l" t="t" r="r" b="b"/>
              <a:pathLst>
                <a:path w="1553" h="2995" extrusionOk="0">
                  <a:moveTo>
                    <a:pt x="1553" y="0"/>
                  </a:moveTo>
                  <a:lnTo>
                    <a:pt x="0" y="2477"/>
                  </a:lnTo>
                  <a:lnTo>
                    <a:pt x="555" y="2995"/>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1390;p54">
              <a:extLst>
                <a:ext uri="{FF2B5EF4-FFF2-40B4-BE49-F238E27FC236}">
                  <a16:creationId xmlns:a16="http://schemas.microsoft.com/office/drawing/2014/main" id="{15396490-ED68-069D-6DCD-3DE1492DAAC2}"/>
                </a:ext>
              </a:extLst>
            </p:cNvPr>
            <p:cNvSpPr/>
            <p:nvPr/>
          </p:nvSpPr>
          <p:spPr>
            <a:xfrm rot="-2652023">
              <a:off x="2184885" y="3170031"/>
              <a:ext cx="68503" cy="132069"/>
            </a:xfrm>
            <a:custGeom>
              <a:avLst/>
              <a:gdLst/>
              <a:ahLst/>
              <a:cxnLst/>
              <a:rect l="l" t="t" r="r" b="b"/>
              <a:pathLst>
                <a:path w="1554" h="2996" extrusionOk="0">
                  <a:moveTo>
                    <a:pt x="1554" y="1"/>
                  </a:moveTo>
                  <a:lnTo>
                    <a:pt x="1" y="2478"/>
                  </a:lnTo>
                  <a:lnTo>
                    <a:pt x="481" y="2995"/>
                  </a:lnTo>
                  <a:lnTo>
                    <a:pt x="1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1391;p54">
              <a:extLst>
                <a:ext uri="{FF2B5EF4-FFF2-40B4-BE49-F238E27FC236}">
                  <a16:creationId xmlns:a16="http://schemas.microsoft.com/office/drawing/2014/main" id="{55445FEA-76C4-B048-E82B-25D0C59A8EA9}"/>
                </a:ext>
              </a:extLst>
            </p:cNvPr>
            <p:cNvSpPr/>
            <p:nvPr/>
          </p:nvSpPr>
          <p:spPr>
            <a:xfrm rot="-2652023">
              <a:off x="2136235" y="3171100"/>
              <a:ext cx="70134" cy="132025"/>
            </a:xfrm>
            <a:custGeom>
              <a:avLst/>
              <a:gdLst/>
              <a:ahLst/>
              <a:cxnLst/>
              <a:rect l="l" t="t" r="r" b="b"/>
              <a:pathLst>
                <a:path w="1591" h="2995" extrusionOk="0">
                  <a:moveTo>
                    <a:pt x="1590" y="0"/>
                  </a:moveTo>
                  <a:lnTo>
                    <a:pt x="0" y="2477"/>
                  </a:lnTo>
                  <a:lnTo>
                    <a:pt x="518" y="2995"/>
                  </a:lnTo>
                  <a:lnTo>
                    <a:pt x="1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1392;p54">
              <a:extLst>
                <a:ext uri="{FF2B5EF4-FFF2-40B4-BE49-F238E27FC236}">
                  <a16:creationId xmlns:a16="http://schemas.microsoft.com/office/drawing/2014/main" id="{BFEBEF81-5056-880F-3026-D550AB4E779C}"/>
                </a:ext>
              </a:extLst>
            </p:cNvPr>
            <p:cNvSpPr/>
            <p:nvPr/>
          </p:nvSpPr>
          <p:spPr>
            <a:xfrm rot="-2652023">
              <a:off x="2197748" y="2661522"/>
              <a:ext cx="130394" cy="75027"/>
            </a:xfrm>
            <a:custGeom>
              <a:avLst/>
              <a:gdLst/>
              <a:ahLst/>
              <a:cxnLst/>
              <a:rect l="l" t="t" r="r" b="b"/>
              <a:pathLst>
                <a:path w="2958" h="1702" extrusionOk="0">
                  <a:moveTo>
                    <a:pt x="2440" y="1"/>
                  </a:moveTo>
                  <a:lnTo>
                    <a:pt x="0" y="1701"/>
                  </a:lnTo>
                  <a:lnTo>
                    <a:pt x="2958" y="518"/>
                  </a:lnTo>
                  <a:lnTo>
                    <a:pt x="2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1393;p54">
              <a:extLst>
                <a:ext uri="{FF2B5EF4-FFF2-40B4-BE49-F238E27FC236}">
                  <a16:creationId xmlns:a16="http://schemas.microsoft.com/office/drawing/2014/main" id="{DAE7A64D-13F2-222E-D0AB-7439B7B23E5A}"/>
                </a:ext>
              </a:extLst>
            </p:cNvPr>
            <p:cNvSpPr/>
            <p:nvPr/>
          </p:nvSpPr>
          <p:spPr>
            <a:xfrm rot="-2652023">
              <a:off x="2151630" y="2660901"/>
              <a:ext cx="130438" cy="74983"/>
            </a:xfrm>
            <a:custGeom>
              <a:avLst/>
              <a:gdLst/>
              <a:ahLst/>
              <a:cxnLst/>
              <a:rect l="l" t="t" r="r" b="b"/>
              <a:pathLst>
                <a:path w="2959" h="1701" extrusionOk="0">
                  <a:moveTo>
                    <a:pt x="2404" y="0"/>
                  </a:moveTo>
                  <a:lnTo>
                    <a:pt x="1" y="1701"/>
                  </a:lnTo>
                  <a:lnTo>
                    <a:pt x="2958" y="518"/>
                  </a:lnTo>
                  <a:lnTo>
                    <a:pt x="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1394;p54">
              <a:extLst>
                <a:ext uri="{FF2B5EF4-FFF2-40B4-BE49-F238E27FC236}">
                  <a16:creationId xmlns:a16="http://schemas.microsoft.com/office/drawing/2014/main" id="{B8F137EF-3809-0F15-9756-0BB96658B8B7}"/>
                </a:ext>
              </a:extLst>
            </p:cNvPr>
            <p:cNvSpPr/>
            <p:nvPr/>
          </p:nvSpPr>
          <p:spPr>
            <a:xfrm rot="-2652023">
              <a:off x="2103217" y="2662510"/>
              <a:ext cx="130394" cy="75027"/>
            </a:xfrm>
            <a:custGeom>
              <a:avLst/>
              <a:gdLst/>
              <a:ahLst/>
              <a:cxnLst/>
              <a:rect l="l" t="t" r="r" b="b"/>
              <a:pathLst>
                <a:path w="2958" h="1702" extrusionOk="0">
                  <a:moveTo>
                    <a:pt x="2477" y="1"/>
                  </a:moveTo>
                  <a:lnTo>
                    <a:pt x="0" y="1701"/>
                  </a:lnTo>
                  <a:lnTo>
                    <a:pt x="2958" y="518"/>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1395;p54">
              <a:extLst>
                <a:ext uri="{FF2B5EF4-FFF2-40B4-BE49-F238E27FC236}">
                  <a16:creationId xmlns:a16="http://schemas.microsoft.com/office/drawing/2014/main" id="{092D7C4E-B259-FCC9-3312-FD44350D07EF}"/>
                </a:ext>
              </a:extLst>
            </p:cNvPr>
            <p:cNvSpPr/>
            <p:nvPr/>
          </p:nvSpPr>
          <p:spPr>
            <a:xfrm rot="-2652023">
              <a:off x="3706244" y="3175163"/>
              <a:ext cx="187480" cy="172801"/>
            </a:xfrm>
            <a:custGeom>
              <a:avLst/>
              <a:gdLst/>
              <a:ahLst/>
              <a:cxnLst/>
              <a:rect l="l" t="t" r="r" b="b"/>
              <a:pathLst>
                <a:path w="4253" h="3920" extrusionOk="0">
                  <a:moveTo>
                    <a:pt x="3513" y="1"/>
                  </a:moveTo>
                  <a:lnTo>
                    <a:pt x="1" y="3032"/>
                  </a:lnTo>
                  <a:lnTo>
                    <a:pt x="740" y="3920"/>
                  </a:lnTo>
                  <a:lnTo>
                    <a:pt x="4252" y="888"/>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1396;p54">
              <a:extLst>
                <a:ext uri="{FF2B5EF4-FFF2-40B4-BE49-F238E27FC236}">
                  <a16:creationId xmlns:a16="http://schemas.microsoft.com/office/drawing/2014/main" id="{DC5BA63E-8F7C-1499-E439-4E26CC652847}"/>
                </a:ext>
              </a:extLst>
            </p:cNvPr>
            <p:cNvSpPr/>
            <p:nvPr/>
          </p:nvSpPr>
          <p:spPr>
            <a:xfrm rot="-2652023">
              <a:off x="3713816" y="2558776"/>
              <a:ext cx="166277" cy="190742"/>
            </a:xfrm>
            <a:custGeom>
              <a:avLst/>
              <a:gdLst/>
              <a:ahLst/>
              <a:cxnLst/>
              <a:rect l="l" t="t" r="r" b="b"/>
              <a:pathLst>
                <a:path w="3772" h="4327" extrusionOk="0">
                  <a:moveTo>
                    <a:pt x="2884" y="1"/>
                  </a:moveTo>
                  <a:lnTo>
                    <a:pt x="0" y="3624"/>
                  </a:lnTo>
                  <a:lnTo>
                    <a:pt x="924" y="4326"/>
                  </a:lnTo>
                  <a:lnTo>
                    <a:pt x="3771" y="703"/>
                  </a:lnTo>
                  <a:lnTo>
                    <a:pt x="2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4" name="Rectangle 5363">
            <a:extLst>
              <a:ext uri="{FF2B5EF4-FFF2-40B4-BE49-F238E27FC236}">
                <a16:creationId xmlns:a16="http://schemas.microsoft.com/office/drawing/2014/main" id="{9B216BB2-8F98-DEF1-2D1A-0114E69972CA}"/>
              </a:ext>
            </a:extLst>
          </p:cNvPr>
          <p:cNvSpPr/>
          <p:nvPr/>
        </p:nvSpPr>
        <p:spPr>
          <a:xfrm>
            <a:off x="696408" y="109956"/>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5" name="Rectangle 5364">
            <a:extLst>
              <a:ext uri="{FF2B5EF4-FFF2-40B4-BE49-F238E27FC236}">
                <a16:creationId xmlns:a16="http://schemas.microsoft.com/office/drawing/2014/main" id="{FA802A53-1F21-8A87-BD6E-B9FF808BC89A}"/>
              </a:ext>
            </a:extLst>
          </p:cNvPr>
          <p:cNvSpPr/>
          <p:nvPr/>
        </p:nvSpPr>
        <p:spPr>
          <a:xfrm>
            <a:off x="848808" y="262356"/>
            <a:ext cx="100288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43AA3A-6F00-4852-9316-D783C7F25C1A}"/>
              </a:ext>
            </a:extLst>
          </p:cNvPr>
          <p:cNvPicPr>
            <a:picLocks noChangeAspect="1"/>
          </p:cNvPicPr>
          <p:nvPr/>
        </p:nvPicPr>
        <p:blipFill rotWithShape="1">
          <a:blip r:embed="rId3"/>
          <a:srcRect b="43043"/>
          <a:stretch/>
        </p:blipFill>
        <p:spPr>
          <a:xfrm>
            <a:off x="223590" y="89229"/>
            <a:ext cx="5754587" cy="4894364"/>
          </a:xfrm>
          <a:prstGeom prst="rect">
            <a:avLst/>
          </a:prstGeom>
        </p:spPr>
      </p:pic>
    </p:spTree>
    <p:extLst>
      <p:ext uri="{BB962C8B-B14F-4D97-AF65-F5344CB8AC3E}">
        <p14:creationId xmlns:p14="http://schemas.microsoft.com/office/powerpoint/2010/main" val="2994530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5488" name="Rectangle 5487">
            <a:extLst>
              <a:ext uri="{FF2B5EF4-FFF2-40B4-BE49-F238E27FC236}">
                <a16:creationId xmlns:a16="http://schemas.microsoft.com/office/drawing/2014/main" id="{14F234F2-09B0-3CEB-CFC9-6AC8A2506CF9}"/>
              </a:ext>
            </a:extLst>
          </p:cNvPr>
          <p:cNvSpPr/>
          <p:nvPr/>
        </p:nvSpPr>
        <p:spPr>
          <a:xfrm>
            <a:off x="368051" y="731708"/>
            <a:ext cx="1412133" cy="751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0C9132-98AD-A7C9-234E-A5503F2C8FC6}"/>
              </a:ext>
            </a:extLst>
          </p:cNvPr>
          <p:cNvSpPr/>
          <p:nvPr/>
        </p:nvSpPr>
        <p:spPr>
          <a:xfrm>
            <a:off x="1655778" y="698917"/>
            <a:ext cx="122233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Google Shape;1503;p55">
            <a:extLst>
              <a:ext uri="{FF2B5EF4-FFF2-40B4-BE49-F238E27FC236}">
                <a16:creationId xmlns:a16="http://schemas.microsoft.com/office/drawing/2014/main" id="{37F0E9DB-6857-1DC1-5441-7C5871AAA891}"/>
              </a:ext>
            </a:extLst>
          </p:cNvPr>
          <p:cNvCxnSpPr/>
          <p:nvPr/>
        </p:nvCxnSpPr>
        <p:spPr>
          <a:xfrm>
            <a:off x="1039025" y="-2580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8" name="Google Shape;1505;p55">
            <a:extLst>
              <a:ext uri="{FF2B5EF4-FFF2-40B4-BE49-F238E27FC236}">
                <a16:creationId xmlns:a16="http://schemas.microsoft.com/office/drawing/2014/main" id="{54BC115F-5241-6541-0E42-7B8D5307B507}"/>
              </a:ext>
            </a:extLst>
          </p:cNvPr>
          <p:cNvCxnSpPr/>
          <p:nvPr/>
        </p:nvCxnSpPr>
        <p:spPr>
          <a:xfrm>
            <a:off x="0" y="5513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 name="Google Shape;1504;p55">
            <a:extLst>
              <a:ext uri="{FF2B5EF4-FFF2-40B4-BE49-F238E27FC236}">
                <a16:creationId xmlns:a16="http://schemas.microsoft.com/office/drawing/2014/main" id="{DBF804A0-692C-A2BB-9F5A-F2CEC501B32B}"/>
              </a:ext>
            </a:extLst>
          </p:cNvPr>
          <p:cNvCxnSpPr/>
          <p:nvPr/>
        </p:nvCxnSpPr>
        <p:spPr>
          <a:xfrm>
            <a:off x="0" y="258467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10" name="Google Shape;1506;p55">
            <a:extLst>
              <a:ext uri="{FF2B5EF4-FFF2-40B4-BE49-F238E27FC236}">
                <a16:creationId xmlns:a16="http://schemas.microsoft.com/office/drawing/2014/main" id="{A9AFACFB-692B-9ABD-48EA-48F1D5B976EE}"/>
              </a:ext>
            </a:extLst>
          </p:cNvPr>
          <p:cNvCxnSpPr/>
          <p:nvPr/>
        </p:nvCxnSpPr>
        <p:spPr>
          <a:xfrm>
            <a:off x="0" y="4616300"/>
            <a:ext cx="1045500" cy="0"/>
          </a:xfrm>
          <a:prstGeom prst="straightConnector1">
            <a:avLst/>
          </a:prstGeom>
          <a:noFill/>
          <a:ln w="38100" cap="flat" cmpd="sng">
            <a:solidFill>
              <a:schemeClr val="dk1"/>
            </a:solidFill>
            <a:prstDash val="solid"/>
            <a:round/>
            <a:headEnd type="none" w="med" len="med"/>
            <a:tailEnd type="none" w="med" len="med"/>
          </a:ln>
        </p:spPr>
      </p:cxnSp>
      <p:grpSp>
        <p:nvGrpSpPr>
          <p:cNvPr id="11" name="Google Shape;1417;p55">
            <a:extLst>
              <a:ext uri="{FF2B5EF4-FFF2-40B4-BE49-F238E27FC236}">
                <a16:creationId xmlns:a16="http://schemas.microsoft.com/office/drawing/2014/main" id="{063AA6BB-60B9-1527-D029-3C8C27FF5B3B}"/>
              </a:ext>
            </a:extLst>
          </p:cNvPr>
          <p:cNvGrpSpPr/>
          <p:nvPr/>
        </p:nvGrpSpPr>
        <p:grpSpPr>
          <a:xfrm rot="5399306">
            <a:off x="-191753" y="1190335"/>
            <a:ext cx="1305274" cy="680782"/>
            <a:chOff x="7361475" y="5882971"/>
            <a:chExt cx="2633725" cy="1373929"/>
          </a:xfrm>
        </p:grpSpPr>
        <p:sp>
          <p:nvSpPr>
            <p:cNvPr id="13" name="Google Shape;1418;p55">
              <a:extLst>
                <a:ext uri="{FF2B5EF4-FFF2-40B4-BE49-F238E27FC236}">
                  <a16:creationId xmlns:a16="http://schemas.microsoft.com/office/drawing/2014/main" id="{58531EBD-4510-9EF9-3BEC-F09B2474F0DF}"/>
                </a:ext>
              </a:extLst>
            </p:cNvPr>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19;p55">
              <a:extLst>
                <a:ext uri="{FF2B5EF4-FFF2-40B4-BE49-F238E27FC236}">
                  <a16:creationId xmlns:a16="http://schemas.microsoft.com/office/drawing/2014/main" id="{EC0F58FE-9320-B112-FEEB-E9066A40C7FB}"/>
                </a:ext>
              </a:extLst>
            </p:cNvPr>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0;p55">
              <a:extLst>
                <a:ext uri="{FF2B5EF4-FFF2-40B4-BE49-F238E27FC236}">
                  <a16:creationId xmlns:a16="http://schemas.microsoft.com/office/drawing/2014/main" id="{4BAB9A5D-F6F0-CB9B-FA68-E9081BA8EEFF}"/>
                </a:ext>
              </a:extLst>
            </p:cNvPr>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21;p55">
              <a:extLst>
                <a:ext uri="{FF2B5EF4-FFF2-40B4-BE49-F238E27FC236}">
                  <a16:creationId xmlns:a16="http://schemas.microsoft.com/office/drawing/2014/main" id="{213CA03A-FB8F-F47E-4197-DD4EA1B89F9F}"/>
                </a:ext>
              </a:extLst>
            </p:cNvPr>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22;p55">
              <a:extLst>
                <a:ext uri="{FF2B5EF4-FFF2-40B4-BE49-F238E27FC236}">
                  <a16:creationId xmlns:a16="http://schemas.microsoft.com/office/drawing/2014/main" id="{899364C7-AF26-7C05-0E34-487CF745E408}"/>
                </a:ext>
              </a:extLst>
            </p:cNvPr>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3;p55">
              <a:extLst>
                <a:ext uri="{FF2B5EF4-FFF2-40B4-BE49-F238E27FC236}">
                  <a16:creationId xmlns:a16="http://schemas.microsoft.com/office/drawing/2014/main" id="{D5EDD17C-7DAD-1A4B-9AF8-658C5B70019F}"/>
                </a:ext>
              </a:extLst>
            </p:cNvPr>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24;p55">
              <a:extLst>
                <a:ext uri="{FF2B5EF4-FFF2-40B4-BE49-F238E27FC236}">
                  <a16:creationId xmlns:a16="http://schemas.microsoft.com/office/drawing/2014/main" id="{34D63668-1D0E-429E-A002-4E7884B0864E}"/>
                </a:ext>
              </a:extLst>
            </p:cNvPr>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25;p55">
              <a:extLst>
                <a:ext uri="{FF2B5EF4-FFF2-40B4-BE49-F238E27FC236}">
                  <a16:creationId xmlns:a16="http://schemas.microsoft.com/office/drawing/2014/main" id="{2D783EBB-433B-1DC8-1B2C-B56707A46A82}"/>
                </a:ext>
              </a:extLst>
            </p:cNvPr>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26;p55">
              <a:extLst>
                <a:ext uri="{FF2B5EF4-FFF2-40B4-BE49-F238E27FC236}">
                  <a16:creationId xmlns:a16="http://schemas.microsoft.com/office/drawing/2014/main" id="{A5ACCEA0-4DB5-06F1-4643-14EBC1452F48}"/>
                </a:ext>
              </a:extLst>
            </p:cNvPr>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7;p55">
              <a:extLst>
                <a:ext uri="{FF2B5EF4-FFF2-40B4-BE49-F238E27FC236}">
                  <a16:creationId xmlns:a16="http://schemas.microsoft.com/office/drawing/2014/main" id="{CBF436B4-9D19-09C4-38FE-CC6155C5D992}"/>
                </a:ext>
              </a:extLst>
            </p:cNvPr>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8;p55">
              <a:extLst>
                <a:ext uri="{FF2B5EF4-FFF2-40B4-BE49-F238E27FC236}">
                  <a16:creationId xmlns:a16="http://schemas.microsoft.com/office/drawing/2014/main" id="{6AAAB5D4-6FCF-BBC1-71BF-6D338A1D7787}"/>
                </a:ext>
              </a:extLst>
            </p:cNvPr>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9;p55">
              <a:extLst>
                <a:ext uri="{FF2B5EF4-FFF2-40B4-BE49-F238E27FC236}">
                  <a16:creationId xmlns:a16="http://schemas.microsoft.com/office/drawing/2014/main" id="{EF418020-3279-DDEC-2808-00E71089CADD}"/>
                </a:ext>
              </a:extLst>
            </p:cNvPr>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30;p55">
              <a:extLst>
                <a:ext uri="{FF2B5EF4-FFF2-40B4-BE49-F238E27FC236}">
                  <a16:creationId xmlns:a16="http://schemas.microsoft.com/office/drawing/2014/main" id="{DA04A320-0840-B08C-41CD-01779809A952}"/>
                </a:ext>
              </a:extLst>
            </p:cNvPr>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31;p55">
              <a:extLst>
                <a:ext uri="{FF2B5EF4-FFF2-40B4-BE49-F238E27FC236}">
                  <a16:creationId xmlns:a16="http://schemas.microsoft.com/office/drawing/2014/main" id="{6E6ECB93-737A-A0E3-C8CD-C91CA1ECB9D2}"/>
                </a:ext>
              </a:extLst>
            </p:cNvPr>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32;p55">
              <a:extLst>
                <a:ext uri="{FF2B5EF4-FFF2-40B4-BE49-F238E27FC236}">
                  <a16:creationId xmlns:a16="http://schemas.microsoft.com/office/drawing/2014/main" id="{DB3BFCD1-DDEC-339E-1FBC-1AED79FD3B1C}"/>
                </a:ext>
              </a:extLst>
            </p:cNvPr>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33;p55">
              <a:extLst>
                <a:ext uri="{FF2B5EF4-FFF2-40B4-BE49-F238E27FC236}">
                  <a16:creationId xmlns:a16="http://schemas.microsoft.com/office/drawing/2014/main" id="{E6360384-BFE4-A9BA-2ED1-D2A0330C520C}"/>
                </a:ext>
              </a:extLst>
            </p:cNvPr>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34;p55">
              <a:extLst>
                <a:ext uri="{FF2B5EF4-FFF2-40B4-BE49-F238E27FC236}">
                  <a16:creationId xmlns:a16="http://schemas.microsoft.com/office/drawing/2014/main" id="{37909FB7-A69E-60E7-8C67-CE6A0B789F6C}"/>
                </a:ext>
              </a:extLst>
            </p:cNvPr>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5;p55">
              <a:extLst>
                <a:ext uri="{FF2B5EF4-FFF2-40B4-BE49-F238E27FC236}">
                  <a16:creationId xmlns:a16="http://schemas.microsoft.com/office/drawing/2014/main" id="{802D3295-C1CC-D684-8BB2-18A3C5C5D469}"/>
                </a:ext>
              </a:extLst>
            </p:cNvPr>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6;p55">
              <a:extLst>
                <a:ext uri="{FF2B5EF4-FFF2-40B4-BE49-F238E27FC236}">
                  <a16:creationId xmlns:a16="http://schemas.microsoft.com/office/drawing/2014/main" id="{30B0BC62-1CCE-88B1-3F1E-9744F250DCBE}"/>
                </a:ext>
              </a:extLst>
            </p:cNvPr>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7;p55">
              <a:extLst>
                <a:ext uri="{FF2B5EF4-FFF2-40B4-BE49-F238E27FC236}">
                  <a16:creationId xmlns:a16="http://schemas.microsoft.com/office/drawing/2014/main" id="{95CBA389-CA2C-24B5-1BB7-A2B6B07D90BD}"/>
                </a:ext>
              </a:extLst>
            </p:cNvPr>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8;p55">
              <a:extLst>
                <a:ext uri="{FF2B5EF4-FFF2-40B4-BE49-F238E27FC236}">
                  <a16:creationId xmlns:a16="http://schemas.microsoft.com/office/drawing/2014/main" id="{890532C5-5806-A423-E336-7F9A23676789}"/>
                </a:ext>
              </a:extLst>
            </p:cNvPr>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9;p55">
              <a:extLst>
                <a:ext uri="{FF2B5EF4-FFF2-40B4-BE49-F238E27FC236}">
                  <a16:creationId xmlns:a16="http://schemas.microsoft.com/office/drawing/2014/main" id="{ABB57CEB-20EF-4D06-413F-5F633901226B}"/>
                </a:ext>
              </a:extLst>
            </p:cNvPr>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0;p55">
              <a:extLst>
                <a:ext uri="{FF2B5EF4-FFF2-40B4-BE49-F238E27FC236}">
                  <a16:creationId xmlns:a16="http://schemas.microsoft.com/office/drawing/2014/main" id="{BB6278DC-0B58-63CB-FE17-1411C0C68456}"/>
                </a:ext>
              </a:extLst>
            </p:cNvPr>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41;p55">
              <a:extLst>
                <a:ext uri="{FF2B5EF4-FFF2-40B4-BE49-F238E27FC236}">
                  <a16:creationId xmlns:a16="http://schemas.microsoft.com/office/drawing/2014/main" id="{F41D5403-536B-D7EB-13A7-A3F942BE4508}"/>
                </a:ext>
              </a:extLst>
            </p:cNvPr>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442;p55">
            <a:extLst>
              <a:ext uri="{FF2B5EF4-FFF2-40B4-BE49-F238E27FC236}">
                <a16:creationId xmlns:a16="http://schemas.microsoft.com/office/drawing/2014/main" id="{E89A4731-3B3E-8EE2-F79E-39FEAA68CFC8}"/>
              </a:ext>
            </a:extLst>
          </p:cNvPr>
          <p:cNvGrpSpPr/>
          <p:nvPr/>
        </p:nvGrpSpPr>
        <p:grpSpPr>
          <a:xfrm>
            <a:off x="38941" y="2907165"/>
            <a:ext cx="843875" cy="1365276"/>
            <a:chOff x="4495050" y="5696175"/>
            <a:chExt cx="1966617" cy="3181720"/>
          </a:xfrm>
        </p:grpSpPr>
        <p:sp>
          <p:nvSpPr>
            <p:cNvPr id="38" name="Google Shape;1443;p55">
              <a:extLst>
                <a:ext uri="{FF2B5EF4-FFF2-40B4-BE49-F238E27FC236}">
                  <a16:creationId xmlns:a16="http://schemas.microsoft.com/office/drawing/2014/main" id="{9F7B8A92-F0AB-ED3F-5F16-750DEC01BAD9}"/>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4;p55">
              <a:extLst>
                <a:ext uri="{FF2B5EF4-FFF2-40B4-BE49-F238E27FC236}">
                  <a16:creationId xmlns:a16="http://schemas.microsoft.com/office/drawing/2014/main" id="{D25BBABC-0CA7-A1AC-61F1-28A5C7F6F490}"/>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5;p55">
              <a:extLst>
                <a:ext uri="{FF2B5EF4-FFF2-40B4-BE49-F238E27FC236}">
                  <a16:creationId xmlns:a16="http://schemas.microsoft.com/office/drawing/2014/main" id="{69D74D02-2053-F698-B939-7CBA446E2267}"/>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6;p55">
              <a:extLst>
                <a:ext uri="{FF2B5EF4-FFF2-40B4-BE49-F238E27FC236}">
                  <a16:creationId xmlns:a16="http://schemas.microsoft.com/office/drawing/2014/main" id="{CD8FE1C1-46DF-F1DA-E828-DB8238F393A3}"/>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7;p55">
              <a:extLst>
                <a:ext uri="{FF2B5EF4-FFF2-40B4-BE49-F238E27FC236}">
                  <a16:creationId xmlns:a16="http://schemas.microsoft.com/office/drawing/2014/main" id="{1FA30ACE-2C10-3776-DF57-B68867C9E9B7}"/>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8;p55">
              <a:extLst>
                <a:ext uri="{FF2B5EF4-FFF2-40B4-BE49-F238E27FC236}">
                  <a16:creationId xmlns:a16="http://schemas.microsoft.com/office/drawing/2014/main" id="{CBD463FA-4F87-6324-1E49-E97F3E4AFE82}"/>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9;p55">
              <a:extLst>
                <a:ext uri="{FF2B5EF4-FFF2-40B4-BE49-F238E27FC236}">
                  <a16:creationId xmlns:a16="http://schemas.microsoft.com/office/drawing/2014/main" id="{D99F6AE3-B9E3-B44E-E145-CF76C2FA1D86}"/>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50;p55">
              <a:extLst>
                <a:ext uri="{FF2B5EF4-FFF2-40B4-BE49-F238E27FC236}">
                  <a16:creationId xmlns:a16="http://schemas.microsoft.com/office/drawing/2014/main" id="{5520EA9E-24E0-DDC1-7249-F97CF3ED01CC}"/>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1;p55">
              <a:extLst>
                <a:ext uri="{FF2B5EF4-FFF2-40B4-BE49-F238E27FC236}">
                  <a16:creationId xmlns:a16="http://schemas.microsoft.com/office/drawing/2014/main" id="{08A7C404-2A2A-F9E8-0E19-682D66195C8A}"/>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2;p55">
              <a:extLst>
                <a:ext uri="{FF2B5EF4-FFF2-40B4-BE49-F238E27FC236}">
                  <a16:creationId xmlns:a16="http://schemas.microsoft.com/office/drawing/2014/main" id="{5E4C2D34-0EE9-9781-983D-AFA22A9658C6}"/>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3;p55">
              <a:extLst>
                <a:ext uri="{FF2B5EF4-FFF2-40B4-BE49-F238E27FC236}">
                  <a16:creationId xmlns:a16="http://schemas.microsoft.com/office/drawing/2014/main" id="{24DA2729-7DD8-1613-B576-6F30D7B5F541}"/>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4;p55">
              <a:extLst>
                <a:ext uri="{FF2B5EF4-FFF2-40B4-BE49-F238E27FC236}">
                  <a16:creationId xmlns:a16="http://schemas.microsoft.com/office/drawing/2014/main" id="{4149762C-3EBB-F516-4C25-7DF4BD311FB4}"/>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5;p55">
              <a:extLst>
                <a:ext uri="{FF2B5EF4-FFF2-40B4-BE49-F238E27FC236}">
                  <a16:creationId xmlns:a16="http://schemas.microsoft.com/office/drawing/2014/main" id="{C8C99CC0-0403-8A20-42AC-117D01F727AA}"/>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6;p55">
              <a:extLst>
                <a:ext uri="{FF2B5EF4-FFF2-40B4-BE49-F238E27FC236}">
                  <a16:creationId xmlns:a16="http://schemas.microsoft.com/office/drawing/2014/main" id="{FF9AA935-1C0F-D877-036A-696B284183F4}"/>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7;p55">
              <a:extLst>
                <a:ext uri="{FF2B5EF4-FFF2-40B4-BE49-F238E27FC236}">
                  <a16:creationId xmlns:a16="http://schemas.microsoft.com/office/drawing/2014/main" id="{4093CCAD-2A93-584B-334B-618D08BA2452}"/>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8;p55">
              <a:extLst>
                <a:ext uri="{FF2B5EF4-FFF2-40B4-BE49-F238E27FC236}">
                  <a16:creationId xmlns:a16="http://schemas.microsoft.com/office/drawing/2014/main" id="{AB9CC93F-E40A-C391-48A2-F318AB3C7175}"/>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59;p55">
              <a:extLst>
                <a:ext uri="{FF2B5EF4-FFF2-40B4-BE49-F238E27FC236}">
                  <a16:creationId xmlns:a16="http://schemas.microsoft.com/office/drawing/2014/main" id="{9BDBD52B-1B6C-ABAA-238D-366F03752CBD}"/>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60;p55">
              <a:extLst>
                <a:ext uri="{FF2B5EF4-FFF2-40B4-BE49-F238E27FC236}">
                  <a16:creationId xmlns:a16="http://schemas.microsoft.com/office/drawing/2014/main" id="{D962CD7D-AF8E-E1AE-0C60-A2EAC2890D4B}"/>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61;p55">
              <a:extLst>
                <a:ext uri="{FF2B5EF4-FFF2-40B4-BE49-F238E27FC236}">
                  <a16:creationId xmlns:a16="http://schemas.microsoft.com/office/drawing/2014/main" id="{02327DF1-E80B-A526-71FA-858A0A681DE2}"/>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62;p55">
              <a:extLst>
                <a:ext uri="{FF2B5EF4-FFF2-40B4-BE49-F238E27FC236}">
                  <a16:creationId xmlns:a16="http://schemas.microsoft.com/office/drawing/2014/main" id="{BC029753-AB3F-435E-DF96-C43A9C26B8B2}"/>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63;p55">
              <a:extLst>
                <a:ext uri="{FF2B5EF4-FFF2-40B4-BE49-F238E27FC236}">
                  <a16:creationId xmlns:a16="http://schemas.microsoft.com/office/drawing/2014/main" id="{DCD16B59-3AC9-E393-ED55-C3C9F41387F5}"/>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64;p55">
              <a:extLst>
                <a:ext uri="{FF2B5EF4-FFF2-40B4-BE49-F238E27FC236}">
                  <a16:creationId xmlns:a16="http://schemas.microsoft.com/office/drawing/2014/main" id="{FA52B430-2639-A1B7-CA76-44713D94A8EB}"/>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65;p55">
              <a:extLst>
                <a:ext uri="{FF2B5EF4-FFF2-40B4-BE49-F238E27FC236}">
                  <a16:creationId xmlns:a16="http://schemas.microsoft.com/office/drawing/2014/main" id="{F388BA40-412C-5593-5873-3A9045886F8A}"/>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66;p55">
              <a:extLst>
                <a:ext uri="{FF2B5EF4-FFF2-40B4-BE49-F238E27FC236}">
                  <a16:creationId xmlns:a16="http://schemas.microsoft.com/office/drawing/2014/main" id="{7841CFEE-F56D-499C-C77C-54213625D34C}"/>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67;p55">
              <a:extLst>
                <a:ext uri="{FF2B5EF4-FFF2-40B4-BE49-F238E27FC236}">
                  <a16:creationId xmlns:a16="http://schemas.microsoft.com/office/drawing/2014/main" id="{3D6114B2-4B21-2D3E-F64D-2BD166BDA51F}"/>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68;p55">
              <a:extLst>
                <a:ext uri="{FF2B5EF4-FFF2-40B4-BE49-F238E27FC236}">
                  <a16:creationId xmlns:a16="http://schemas.microsoft.com/office/drawing/2014/main" id="{68C5FB6A-74D6-9683-BE94-0718C0546757}"/>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1469;p55">
              <a:extLst>
                <a:ext uri="{FF2B5EF4-FFF2-40B4-BE49-F238E27FC236}">
                  <a16:creationId xmlns:a16="http://schemas.microsoft.com/office/drawing/2014/main" id="{1B56650F-1A7F-66DB-0D67-D1135D43DBEB}"/>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1470;p55">
              <a:extLst>
                <a:ext uri="{FF2B5EF4-FFF2-40B4-BE49-F238E27FC236}">
                  <a16:creationId xmlns:a16="http://schemas.microsoft.com/office/drawing/2014/main" id="{0370DE25-6EEC-E13D-320E-D497EC3037CB}"/>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1471;p55">
              <a:extLst>
                <a:ext uri="{FF2B5EF4-FFF2-40B4-BE49-F238E27FC236}">
                  <a16:creationId xmlns:a16="http://schemas.microsoft.com/office/drawing/2014/main" id="{0C609D1D-F8F1-5C79-2F1C-69BD0A622C98}"/>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1472;p55">
              <a:extLst>
                <a:ext uri="{FF2B5EF4-FFF2-40B4-BE49-F238E27FC236}">
                  <a16:creationId xmlns:a16="http://schemas.microsoft.com/office/drawing/2014/main" id="{E90BFEC9-4A32-F338-0606-125B01B32623}"/>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1473;p55">
              <a:extLst>
                <a:ext uri="{FF2B5EF4-FFF2-40B4-BE49-F238E27FC236}">
                  <a16:creationId xmlns:a16="http://schemas.microsoft.com/office/drawing/2014/main" id="{A0F0F8BC-3BC2-74FD-DCAB-F558CEB06785}"/>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1474;p55">
              <a:extLst>
                <a:ext uri="{FF2B5EF4-FFF2-40B4-BE49-F238E27FC236}">
                  <a16:creationId xmlns:a16="http://schemas.microsoft.com/office/drawing/2014/main" id="{50A52FA7-44E2-7204-BCAC-0995572FEEB7}"/>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1475;p55">
              <a:extLst>
                <a:ext uri="{FF2B5EF4-FFF2-40B4-BE49-F238E27FC236}">
                  <a16:creationId xmlns:a16="http://schemas.microsoft.com/office/drawing/2014/main" id="{64520988-1C70-56EF-DFEE-57927D035E1A}"/>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1476;p55">
              <a:extLst>
                <a:ext uri="{FF2B5EF4-FFF2-40B4-BE49-F238E27FC236}">
                  <a16:creationId xmlns:a16="http://schemas.microsoft.com/office/drawing/2014/main" id="{B9C9C159-FFFF-412D-FFC5-5FBFA2EA7EB5}"/>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1477;p55">
              <a:extLst>
                <a:ext uri="{FF2B5EF4-FFF2-40B4-BE49-F238E27FC236}">
                  <a16:creationId xmlns:a16="http://schemas.microsoft.com/office/drawing/2014/main" id="{98756641-E954-F4FB-3082-7B72498BA469}"/>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1478;p55">
              <a:extLst>
                <a:ext uri="{FF2B5EF4-FFF2-40B4-BE49-F238E27FC236}">
                  <a16:creationId xmlns:a16="http://schemas.microsoft.com/office/drawing/2014/main" id="{6795479F-7833-EA41-91B4-1F823EC690B3}"/>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1479;p55">
              <a:extLst>
                <a:ext uri="{FF2B5EF4-FFF2-40B4-BE49-F238E27FC236}">
                  <a16:creationId xmlns:a16="http://schemas.microsoft.com/office/drawing/2014/main" id="{B11A98F7-3F07-4F39-88F0-584AB98F0EDE}"/>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1480;p55">
              <a:extLst>
                <a:ext uri="{FF2B5EF4-FFF2-40B4-BE49-F238E27FC236}">
                  <a16:creationId xmlns:a16="http://schemas.microsoft.com/office/drawing/2014/main" id="{993F4384-2151-AD42-A4A5-768C6CC5553A}"/>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1481;p55">
              <a:extLst>
                <a:ext uri="{FF2B5EF4-FFF2-40B4-BE49-F238E27FC236}">
                  <a16:creationId xmlns:a16="http://schemas.microsoft.com/office/drawing/2014/main" id="{881C4DD0-002E-1F04-170D-01C25619CE90}"/>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1482;p55">
              <a:extLst>
                <a:ext uri="{FF2B5EF4-FFF2-40B4-BE49-F238E27FC236}">
                  <a16:creationId xmlns:a16="http://schemas.microsoft.com/office/drawing/2014/main" id="{33E2B51A-C5C9-F773-5124-389A6B9E0B75}"/>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1483;p55">
              <a:extLst>
                <a:ext uri="{FF2B5EF4-FFF2-40B4-BE49-F238E27FC236}">
                  <a16:creationId xmlns:a16="http://schemas.microsoft.com/office/drawing/2014/main" id="{6956BA67-F7EC-0E06-BCE8-942FE9D30722}"/>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1484;p55">
              <a:extLst>
                <a:ext uri="{FF2B5EF4-FFF2-40B4-BE49-F238E27FC236}">
                  <a16:creationId xmlns:a16="http://schemas.microsoft.com/office/drawing/2014/main" id="{3AC2779B-D5AE-BEBF-179D-36C181E1C3DA}"/>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1485;p55">
              <a:extLst>
                <a:ext uri="{FF2B5EF4-FFF2-40B4-BE49-F238E27FC236}">
                  <a16:creationId xmlns:a16="http://schemas.microsoft.com/office/drawing/2014/main" id="{E5F8A879-43EA-511F-74F8-55463FFD7F03}"/>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1486;p55">
              <a:extLst>
                <a:ext uri="{FF2B5EF4-FFF2-40B4-BE49-F238E27FC236}">
                  <a16:creationId xmlns:a16="http://schemas.microsoft.com/office/drawing/2014/main" id="{A19B326D-4F9C-94BE-A784-085DAC969A03}"/>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1487;p55">
              <a:extLst>
                <a:ext uri="{FF2B5EF4-FFF2-40B4-BE49-F238E27FC236}">
                  <a16:creationId xmlns:a16="http://schemas.microsoft.com/office/drawing/2014/main" id="{5F11C1D2-7CEB-6AAF-EA83-ED5BD6A73FE0}"/>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1488;p55">
              <a:extLst>
                <a:ext uri="{FF2B5EF4-FFF2-40B4-BE49-F238E27FC236}">
                  <a16:creationId xmlns:a16="http://schemas.microsoft.com/office/drawing/2014/main" id="{94E6A477-CDAB-1ADA-D2B6-448C546A2EE8}"/>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1489;p55">
              <a:extLst>
                <a:ext uri="{FF2B5EF4-FFF2-40B4-BE49-F238E27FC236}">
                  <a16:creationId xmlns:a16="http://schemas.microsoft.com/office/drawing/2014/main" id="{CA601B59-3AD6-16A3-D818-7599262DB8A2}"/>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1490;p55">
              <a:extLst>
                <a:ext uri="{FF2B5EF4-FFF2-40B4-BE49-F238E27FC236}">
                  <a16:creationId xmlns:a16="http://schemas.microsoft.com/office/drawing/2014/main" id="{B957A6AE-EE1D-8695-24FF-9E94C6422EA9}"/>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1491;p55">
              <a:extLst>
                <a:ext uri="{FF2B5EF4-FFF2-40B4-BE49-F238E27FC236}">
                  <a16:creationId xmlns:a16="http://schemas.microsoft.com/office/drawing/2014/main" id="{F615227B-B652-83E4-EF21-ED8378AFBA66}"/>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1492;p55">
              <a:extLst>
                <a:ext uri="{FF2B5EF4-FFF2-40B4-BE49-F238E27FC236}">
                  <a16:creationId xmlns:a16="http://schemas.microsoft.com/office/drawing/2014/main" id="{B552BC20-7691-09FD-5428-CCECE2D58A01}"/>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1493;p55">
              <a:extLst>
                <a:ext uri="{FF2B5EF4-FFF2-40B4-BE49-F238E27FC236}">
                  <a16:creationId xmlns:a16="http://schemas.microsoft.com/office/drawing/2014/main" id="{16096D32-5F93-93A8-49BA-B57BC77140E0}"/>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1494;p55">
              <a:extLst>
                <a:ext uri="{FF2B5EF4-FFF2-40B4-BE49-F238E27FC236}">
                  <a16:creationId xmlns:a16="http://schemas.microsoft.com/office/drawing/2014/main" id="{FCBDB383-4D44-1EC6-979B-8BFFC27CA8BF}"/>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1495;p55">
              <a:extLst>
                <a:ext uri="{FF2B5EF4-FFF2-40B4-BE49-F238E27FC236}">
                  <a16:creationId xmlns:a16="http://schemas.microsoft.com/office/drawing/2014/main" id="{B56BF384-C5DD-BE9A-FB59-0824E67F8B69}"/>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1496;p55">
              <a:extLst>
                <a:ext uri="{FF2B5EF4-FFF2-40B4-BE49-F238E27FC236}">
                  <a16:creationId xmlns:a16="http://schemas.microsoft.com/office/drawing/2014/main" id="{29194643-6CD6-1609-FA3A-C1CE359E2824}"/>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1497;p55">
              <a:extLst>
                <a:ext uri="{FF2B5EF4-FFF2-40B4-BE49-F238E27FC236}">
                  <a16:creationId xmlns:a16="http://schemas.microsoft.com/office/drawing/2014/main" id="{F80E51E3-C0E0-3ABC-6B56-EBD779BEF05D}"/>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1498;p55">
              <a:extLst>
                <a:ext uri="{FF2B5EF4-FFF2-40B4-BE49-F238E27FC236}">
                  <a16:creationId xmlns:a16="http://schemas.microsoft.com/office/drawing/2014/main" id="{965A58B1-AB85-22A5-8054-44CC2D23977B}"/>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1499;p55">
              <a:extLst>
                <a:ext uri="{FF2B5EF4-FFF2-40B4-BE49-F238E27FC236}">
                  <a16:creationId xmlns:a16="http://schemas.microsoft.com/office/drawing/2014/main" id="{B9973745-A9B4-E510-9AA2-700CE690C220}"/>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1500;p55">
              <a:extLst>
                <a:ext uri="{FF2B5EF4-FFF2-40B4-BE49-F238E27FC236}">
                  <a16:creationId xmlns:a16="http://schemas.microsoft.com/office/drawing/2014/main" id="{680E8D5F-6E3E-CB10-0B46-D349989F0C9D}"/>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1501;p55">
              <a:extLst>
                <a:ext uri="{FF2B5EF4-FFF2-40B4-BE49-F238E27FC236}">
                  <a16:creationId xmlns:a16="http://schemas.microsoft.com/office/drawing/2014/main" id="{C588740B-7567-15AD-5CF4-147794A3865D}"/>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1502;p55">
              <a:extLst>
                <a:ext uri="{FF2B5EF4-FFF2-40B4-BE49-F238E27FC236}">
                  <a16:creationId xmlns:a16="http://schemas.microsoft.com/office/drawing/2014/main" id="{BC152CD4-DBA0-DA18-5E46-36ED302C540D}"/>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55" name="Google Shape;1568;p55">
            <a:extLst>
              <a:ext uri="{FF2B5EF4-FFF2-40B4-BE49-F238E27FC236}">
                <a16:creationId xmlns:a16="http://schemas.microsoft.com/office/drawing/2014/main" id="{EC2994A0-4245-2EC1-94CF-EC38851B67F9}"/>
              </a:ext>
            </a:extLst>
          </p:cNvPr>
          <p:cNvCxnSpPr/>
          <p:nvPr/>
        </p:nvCxnSpPr>
        <p:spPr>
          <a:xfrm rot="10800000">
            <a:off x="8104975" y="-12875"/>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5156" name="Google Shape;1571;p55">
            <a:extLst>
              <a:ext uri="{FF2B5EF4-FFF2-40B4-BE49-F238E27FC236}">
                <a16:creationId xmlns:a16="http://schemas.microsoft.com/office/drawing/2014/main" id="{9BBA1438-CFFC-E7E8-5157-0BB3A7926F8D}"/>
              </a:ext>
            </a:extLst>
          </p:cNvPr>
          <p:cNvCxnSpPr/>
          <p:nvPr/>
        </p:nvCxnSpPr>
        <p:spPr>
          <a:xfrm rot="10800000">
            <a:off x="8098500" y="70540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5157" name="Google Shape;1569;p55">
            <a:extLst>
              <a:ext uri="{FF2B5EF4-FFF2-40B4-BE49-F238E27FC236}">
                <a16:creationId xmlns:a16="http://schemas.microsoft.com/office/drawing/2014/main" id="{99308657-3B23-18D2-8DE5-5DC88CEC1345}"/>
              </a:ext>
            </a:extLst>
          </p:cNvPr>
          <p:cNvCxnSpPr/>
          <p:nvPr/>
        </p:nvCxnSpPr>
        <p:spPr>
          <a:xfrm rot="10800000">
            <a:off x="8098500" y="2737025"/>
            <a:ext cx="1045500" cy="0"/>
          </a:xfrm>
          <a:prstGeom prst="straightConnector1">
            <a:avLst/>
          </a:prstGeom>
          <a:noFill/>
          <a:ln w="38100" cap="flat" cmpd="sng">
            <a:solidFill>
              <a:schemeClr val="dk1"/>
            </a:solidFill>
            <a:prstDash val="solid"/>
            <a:round/>
            <a:headEnd type="none" w="med" len="med"/>
            <a:tailEnd type="none" w="med" len="med"/>
          </a:ln>
        </p:spPr>
      </p:cxnSp>
      <p:grpSp>
        <p:nvGrpSpPr>
          <p:cNvPr id="5158" name="Google Shape;1507;p55">
            <a:extLst>
              <a:ext uri="{FF2B5EF4-FFF2-40B4-BE49-F238E27FC236}">
                <a16:creationId xmlns:a16="http://schemas.microsoft.com/office/drawing/2014/main" id="{C8CB5EFD-2474-D586-1B3F-573392369C62}"/>
              </a:ext>
            </a:extLst>
          </p:cNvPr>
          <p:cNvGrpSpPr/>
          <p:nvPr/>
        </p:nvGrpSpPr>
        <p:grpSpPr>
          <a:xfrm rot="10800000">
            <a:off x="8261184" y="1049258"/>
            <a:ext cx="843875" cy="1365276"/>
            <a:chOff x="4495050" y="5696175"/>
            <a:chExt cx="1966617" cy="3181720"/>
          </a:xfrm>
        </p:grpSpPr>
        <p:sp>
          <p:nvSpPr>
            <p:cNvPr id="5159" name="Google Shape;1508;p55">
              <a:extLst>
                <a:ext uri="{FF2B5EF4-FFF2-40B4-BE49-F238E27FC236}">
                  <a16:creationId xmlns:a16="http://schemas.microsoft.com/office/drawing/2014/main" id="{378A6160-17B9-BE56-BA08-DE40FC910875}"/>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1509;p55">
              <a:extLst>
                <a:ext uri="{FF2B5EF4-FFF2-40B4-BE49-F238E27FC236}">
                  <a16:creationId xmlns:a16="http://schemas.microsoft.com/office/drawing/2014/main" id="{8E046B6C-CDD6-AE15-EB03-1FB1D59CB020}"/>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1510;p55">
              <a:extLst>
                <a:ext uri="{FF2B5EF4-FFF2-40B4-BE49-F238E27FC236}">
                  <a16:creationId xmlns:a16="http://schemas.microsoft.com/office/drawing/2014/main" id="{6BA27ED9-5EF6-5372-2C3E-3C843F78A142}"/>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1511;p55">
              <a:extLst>
                <a:ext uri="{FF2B5EF4-FFF2-40B4-BE49-F238E27FC236}">
                  <a16:creationId xmlns:a16="http://schemas.microsoft.com/office/drawing/2014/main" id="{F4095E3D-EE2A-5504-49C2-6255DCC1C335}"/>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1512;p55">
              <a:extLst>
                <a:ext uri="{FF2B5EF4-FFF2-40B4-BE49-F238E27FC236}">
                  <a16:creationId xmlns:a16="http://schemas.microsoft.com/office/drawing/2014/main" id="{A3EA0943-DCA9-A950-17B0-8E83740D725F}"/>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1513;p55">
              <a:extLst>
                <a:ext uri="{FF2B5EF4-FFF2-40B4-BE49-F238E27FC236}">
                  <a16:creationId xmlns:a16="http://schemas.microsoft.com/office/drawing/2014/main" id="{01505B1D-221E-721E-C634-67B3E381D91E}"/>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1514;p55">
              <a:extLst>
                <a:ext uri="{FF2B5EF4-FFF2-40B4-BE49-F238E27FC236}">
                  <a16:creationId xmlns:a16="http://schemas.microsoft.com/office/drawing/2014/main" id="{76BC596C-8BA5-949D-3FF9-C3D45E0E0E9B}"/>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1515;p55">
              <a:extLst>
                <a:ext uri="{FF2B5EF4-FFF2-40B4-BE49-F238E27FC236}">
                  <a16:creationId xmlns:a16="http://schemas.microsoft.com/office/drawing/2014/main" id="{58147DF7-2A52-5A2F-9398-F15F6C551CAA}"/>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1516;p55">
              <a:extLst>
                <a:ext uri="{FF2B5EF4-FFF2-40B4-BE49-F238E27FC236}">
                  <a16:creationId xmlns:a16="http://schemas.microsoft.com/office/drawing/2014/main" id="{72B4E996-7A9D-2DE9-EFD5-A6864B4BE699}"/>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1517;p55">
              <a:extLst>
                <a:ext uri="{FF2B5EF4-FFF2-40B4-BE49-F238E27FC236}">
                  <a16:creationId xmlns:a16="http://schemas.microsoft.com/office/drawing/2014/main" id="{4EE1E1B6-EE83-EC9B-D44B-B4121AC50956}"/>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1518;p55">
              <a:extLst>
                <a:ext uri="{FF2B5EF4-FFF2-40B4-BE49-F238E27FC236}">
                  <a16:creationId xmlns:a16="http://schemas.microsoft.com/office/drawing/2014/main" id="{9505D822-5B2C-A927-E315-9899EE938220}"/>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1519;p55">
              <a:extLst>
                <a:ext uri="{FF2B5EF4-FFF2-40B4-BE49-F238E27FC236}">
                  <a16:creationId xmlns:a16="http://schemas.microsoft.com/office/drawing/2014/main" id="{F843EF93-62FB-56C1-7C29-7CF5021C3977}"/>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1520;p55">
              <a:extLst>
                <a:ext uri="{FF2B5EF4-FFF2-40B4-BE49-F238E27FC236}">
                  <a16:creationId xmlns:a16="http://schemas.microsoft.com/office/drawing/2014/main" id="{50C806A7-4324-5F57-EA5F-DAD1291813EE}"/>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1521;p55">
              <a:extLst>
                <a:ext uri="{FF2B5EF4-FFF2-40B4-BE49-F238E27FC236}">
                  <a16:creationId xmlns:a16="http://schemas.microsoft.com/office/drawing/2014/main" id="{1D4A05C8-D9B0-E9C3-E00B-BA25FFC416A3}"/>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1522;p55">
              <a:extLst>
                <a:ext uri="{FF2B5EF4-FFF2-40B4-BE49-F238E27FC236}">
                  <a16:creationId xmlns:a16="http://schemas.microsoft.com/office/drawing/2014/main" id="{5739B491-9E59-5C1F-CFF5-CA546168A970}"/>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1523;p55">
              <a:extLst>
                <a:ext uri="{FF2B5EF4-FFF2-40B4-BE49-F238E27FC236}">
                  <a16:creationId xmlns:a16="http://schemas.microsoft.com/office/drawing/2014/main" id="{07C784F8-2ED3-21BA-9EA1-8C913138A6DF}"/>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1524;p55">
              <a:extLst>
                <a:ext uri="{FF2B5EF4-FFF2-40B4-BE49-F238E27FC236}">
                  <a16:creationId xmlns:a16="http://schemas.microsoft.com/office/drawing/2014/main" id="{ACB8E54A-7F3A-B762-7934-00BFE317F5F8}"/>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1525;p55">
              <a:extLst>
                <a:ext uri="{FF2B5EF4-FFF2-40B4-BE49-F238E27FC236}">
                  <a16:creationId xmlns:a16="http://schemas.microsoft.com/office/drawing/2014/main" id="{FC647008-F70A-7BCE-C523-6A9ABAA4B0FF}"/>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1526;p55">
              <a:extLst>
                <a:ext uri="{FF2B5EF4-FFF2-40B4-BE49-F238E27FC236}">
                  <a16:creationId xmlns:a16="http://schemas.microsoft.com/office/drawing/2014/main" id="{739E629E-080B-9D66-D124-3E64B9A8DD32}"/>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1527;p55">
              <a:extLst>
                <a:ext uri="{FF2B5EF4-FFF2-40B4-BE49-F238E27FC236}">
                  <a16:creationId xmlns:a16="http://schemas.microsoft.com/office/drawing/2014/main" id="{604C1246-CE89-092E-B697-752137AF519C}"/>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1528;p55">
              <a:extLst>
                <a:ext uri="{FF2B5EF4-FFF2-40B4-BE49-F238E27FC236}">
                  <a16:creationId xmlns:a16="http://schemas.microsoft.com/office/drawing/2014/main" id="{59C963C6-E623-6104-BCB1-E525D1111790}"/>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1529;p55">
              <a:extLst>
                <a:ext uri="{FF2B5EF4-FFF2-40B4-BE49-F238E27FC236}">
                  <a16:creationId xmlns:a16="http://schemas.microsoft.com/office/drawing/2014/main" id="{86B9E024-C370-D245-C387-64D66964671A}"/>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1530;p55">
              <a:extLst>
                <a:ext uri="{FF2B5EF4-FFF2-40B4-BE49-F238E27FC236}">
                  <a16:creationId xmlns:a16="http://schemas.microsoft.com/office/drawing/2014/main" id="{1BF591C7-4CCF-EDA8-6D49-248F932C46C5}"/>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1531;p55">
              <a:extLst>
                <a:ext uri="{FF2B5EF4-FFF2-40B4-BE49-F238E27FC236}">
                  <a16:creationId xmlns:a16="http://schemas.microsoft.com/office/drawing/2014/main" id="{501B807C-D5A5-C42E-A8A3-A1D6FA6165D0}"/>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1532;p55">
              <a:extLst>
                <a:ext uri="{FF2B5EF4-FFF2-40B4-BE49-F238E27FC236}">
                  <a16:creationId xmlns:a16="http://schemas.microsoft.com/office/drawing/2014/main" id="{6332715E-9F5B-639C-0777-D535257ED866}"/>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1533;p55">
              <a:extLst>
                <a:ext uri="{FF2B5EF4-FFF2-40B4-BE49-F238E27FC236}">
                  <a16:creationId xmlns:a16="http://schemas.microsoft.com/office/drawing/2014/main" id="{A1E54EE2-3845-E04F-E029-65F6E749E8B9}"/>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1534;p55">
              <a:extLst>
                <a:ext uri="{FF2B5EF4-FFF2-40B4-BE49-F238E27FC236}">
                  <a16:creationId xmlns:a16="http://schemas.microsoft.com/office/drawing/2014/main" id="{352586C8-C58B-D754-9628-BD1611DEB90E}"/>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1535;p55">
              <a:extLst>
                <a:ext uri="{FF2B5EF4-FFF2-40B4-BE49-F238E27FC236}">
                  <a16:creationId xmlns:a16="http://schemas.microsoft.com/office/drawing/2014/main" id="{99B2A0F5-9EF8-E372-B78F-F6C065D129B9}"/>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1536;p55">
              <a:extLst>
                <a:ext uri="{FF2B5EF4-FFF2-40B4-BE49-F238E27FC236}">
                  <a16:creationId xmlns:a16="http://schemas.microsoft.com/office/drawing/2014/main" id="{8BF67EAE-AD07-4D99-DEEF-C6337601AEB8}"/>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1537;p55">
              <a:extLst>
                <a:ext uri="{FF2B5EF4-FFF2-40B4-BE49-F238E27FC236}">
                  <a16:creationId xmlns:a16="http://schemas.microsoft.com/office/drawing/2014/main" id="{E0510202-4576-69FD-AA17-6C8E00A2F2B4}"/>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1538;p55">
              <a:extLst>
                <a:ext uri="{FF2B5EF4-FFF2-40B4-BE49-F238E27FC236}">
                  <a16:creationId xmlns:a16="http://schemas.microsoft.com/office/drawing/2014/main" id="{EE80E472-3547-67AA-7E53-96D7A1A8EDB9}"/>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1539;p55">
              <a:extLst>
                <a:ext uri="{FF2B5EF4-FFF2-40B4-BE49-F238E27FC236}">
                  <a16:creationId xmlns:a16="http://schemas.microsoft.com/office/drawing/2014/main" id="{925EC37C-EF2C-0039-153A-FD19BC1B1608}"/>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1540;p55">
              <a:extLst>
                <a:ext uri="{FF2B5EF4-FFF2-40B4-BE49-F238E27FC236}">
                  <a16:creationId xmlns:a16="http://schemas.microsoft.com/office/drawing/2014/main" id="{6CDDF4F7-B207-7A5C-DB5E-691B2DFC82B5}"/>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1541;p55">
              <a:extLst>
                <a:ext uri="{FF2B5EF4-FFF2-40B4-BE49-F238E27FC236}">
                  <a16:creationId xmlns:a16="http://schemas.microsoft.com/office/drawing/2014/main" id="{1851A8C8-BBF6-2C83-CEF8-FF67466DAE74}"/>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1542;p55">
              <a:extLst>
                <a:ext uri="{FF2B5EF4-FFF2-40B4-BE49-F238E27FC236}">
                  <a16:creationId xmlns:a16="http://schemas.microsoft.com/office/drawing/2014/main" id="{1F5D0001-AEF6-2AD6-E3EC-64F04BF2E9B6}"/>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1543;p55">
              <a:extLst>
                <a:ext uri="{FF2B5EF4-FFF2-40B4-BE49-F238E27FC236}">
                  <a16:creationId xmlns:a16="http://schemas.microsoft.com/office/drawing/2014/main" id="{1D352A21-EC81-6670-F8A9-8BAAB9C4152A}"/>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1544;p55">
              <a:extLst>
                <a:ext uri="{FF2B5EF4-FFF2-40B4-BE49-F238E27FC236}">
                  <a16:creationId xmlns:a16="http://schemas.microsoft.com/office/drawing/2014/main" id="{C90DB2D7-7707-9C39-D6AC-515F09E88DAE}"/>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1545;p55">
              <a:extLst>
                <a:ext uri="{FF2B5EF4-FFF2-40B4-BE49-F238E27FC236}">
                  <a16:creationId xmlns:a16="http://schemas.microsoft.com/office/drawing/2014/main" id="{AFB34A9B-54D3-CFFE-AF99-EBD04D313C4E}"/>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1546;p55">
              <a:extLst>
                <a:ext uri="{FF2B5EF4-FFF2-40B4-BE49-F238E27FC236}">
                  <a16:creationId xmlns:a16="http://schemas.microsoft.com/office/drawing/2014/main" id="{DA885875-C558-4ED1-18B0-F77AB831217A}"/>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1547;p55">
              <a:extLst>
                <a:ext uri="{FF2B5EF4-FFF2-40B4-BE49-F238E27FC236}">
                  <a16:creationId xmlns:a16="http://schemas.microsoft.com/office/drawing/2014/main" id="{6D0E610B-5498-7D84-12AC-6F132C9662D1}"/>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1548;p55">
              <a:extLst>
                <a:ext uri="{FF2B5EF4-FFF2-40B4-BE49-F238E27FC236}">
                  <a16:creationId xmlns:a16="http://schemas.microsoft.com/office/drawing/2014/main" id="{F3429713-C08B-E01E-3161-1372F4823CCE}"/>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1549;p55">
              <a:extLst>
                <a:ext uri="{FF2B5EF4-FFF2-40B4-BE49-F238E27FC236}">
                  <a16:creationId xmlns:a16="http://schemas.microsoft.com/office/drawing/2014/main" id="{2228F15F-69B5-8C34-8639-523F59BC9C49}"/>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1550;p55">
              <a:extLst>
                <a:ext uri="{FF2B5EF4-FFF2-40B4-BE49-F238E27FC236}">
                  <a16:creationId xmlns:a16="http://schemas.microsoft.com/office/drawing/2014/main" id="{53A5DEAF-7FD6-ED62-874D-6F3EE7A812D2}"/>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1551;p55">
              <a:extLst>
                <a:ext uri="{FF2B5EF4-FFF2-40B4-BE49-F238E27FC236}">
                  <a16:creationId xmlns:a16="http://schemas.microsoft.com/office/drawing/2014/main" id="{B57A4EF2-998D-F197-55BB-A9542F4E7B09}"/>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1552;p55">
              <a:extLst>
                <a:ext uri="{FF2B5EF4-FFF2-40B4-BE49-F238E27FC236}">
                  <a16:creationId xmlns:a16="http://schemas.microsoft.com/office/drawing/2014/main" id="{69B8DF98-E5B5-4562-F120-BA1E03843443}"/>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1553;p55">
              <a:extLst>
                <a:ext uri="{FF2B5EF4-FFF2-40B4-BE49-F238E27FC236}">
                  <a16:creationId xmlns:a16="http://schemas.microsoft.com/office/drawing/2014/main" id="{F17A1599-02F1-5CFD-B6E7-844CA0C15C35}"/>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1554;p55">
              <a:extLst>
                <a:ext uri="{FF2B5EF4-FFF2-40B4-BE49-F238E27FC236}">
                  <a16:creationId xmlns:a16="http://schemas.microsoft.com/office/drawing/2014/main" id="{D60F80CF-3DB8-8739-5A41-1890A5FDCB0B}"/>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1555;p55">
              <a:extLst>
                <a:ext uri="{FF2B5EF4-FFF2-40B4-BE49-F238E27FC236}">
                  <a16:creationId xmlns:a16="http://schemas.microsoft.com/office/drawing/2014/main" id="{5F9D730A-8826-E5A4-A5A0-6624570D74B2}"/>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1556;p55">
              <a:extLst>
                <a:ext uri="{FF2B5EF4-FFF2-40B4-BE49-F238E27FC236}">
                  <a16:creationId xmlns:a16="http://schemas.microsoft.com/office/drawing/2014/main" id="{1385B801-5517-F3D9-483A-FDFACEE666A3}"/>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1557;p55">
              <a:extLst>
                <a:ext uri="{FF2B5EF4-FFF2-40B4-BE49-F238E27FC236}">
                  <a16:creationId xmlns:a16="http://schemas.microsoft.com/office/drawing/2014/main" id="{179C0038-1C65-A966-7ABF-22C9901D5D2F}"/>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1558;p55">
              <a:extLst>
                <a:ext uri="{FF2B5EF4-FFF2-40B4-BE49-F238E27FC236}">
                  <a16:creationId xmlns:a16="http://schemas.microsoft.com/office/drawing/2014/main" id="{7B3BC2F2-5EC4-6FC7-DA02-3DCCB4EAB44A}"/>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1559;p55">
              <a:extLst>
                <a:ext uri="{FF2B5EF4-FFF2-40B4-BE49-F238E27FC236}">
                  <a16:creationId xmlns:a16="http://schemas.microsoft.com/office/drawing/2014/main" id="{29E4D27A-6DD6-23E8-FED8-EF3EE5907DE8}"/>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1560;p55">
              <a:extLst>
                <a:ext uri="{FF2B5EF4-FFF2-40B4-BE49-F238E27FC236}">
                  <a16:creationId xmlns:a16="http://schemas.microsoft.com/office/drawing/2014/main" id="{6BCF9EC0-4D66-106F-2661-7F84B68324CC}"/>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1561;p55">
              <a:extLst>
                <a:ext uri="{FF2B5EF4-FFF2-40B4-BE49-F238E27FC236}">
                  <a16:creationId xmlns:a16="http://schemas.microsoft.com/office/drawing/2014/main" id="{A231B741-2AFE-A883-B5E3-A2C5B19D1DE6}"/>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1562;p55">
              <a:extLst>
                <a:ext uri="{FF2B5EF4-FFF2-40B4-BE49-F238E27FC236}">
                  <a16:creationId xmlns:a16="http://schemas.microsoft.com/office/drawing/2014/main" id="{8F9F7CFD-BEE3-8F6E-6A99-FBA6F324A485}"/>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1563;p55">
              <a:extLst>
                <a:ext uri="{FF2B5EF4-FFF2-40B4-BE49-F238E27FC236}">
                  <a16:creationId xmlns:a16="http://schemas.microsoft.com/office/drawing/2014/main" id="{9165FF99-A87B-CDF4-770B-FDFF98DE0205}"/>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1564;p55">
              <a:extLst>
                <a:ext uri="{FF2B5EF4-FFF2-40B4-BE49-F238E27FC236}">
                  <a16:creationId xmlns:a16="http://schemas.microsoft.com/office/drawing/2014/main" id="{DA97BD70-83F5-2B53-9FDF-2A70CB7A0AD4}"/>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1565;p55">
              <a:extLst>
                <a:ext uri="{FF2B5EF4-FFF2-40B4-BE49-F238E27FC236}">
                  <a16:creationId xmlns:a16="http://schemas.microsoft.com/office/drawing/2014/main" id="{C782B0A0-14F3-ACF6-BB04-FBBC593EB3EE}"/>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1566;p55">
              <a:extLst>
                <a:ext uri="{FF2B5EF4-FFF2-40B4-BE49-F238E27FC236}">
                  <a16:creationId xmlns:a16="http://schemas.microsoft.com/office/drawing/2014/main" id="{26CDFF90-160A-2D5E-7E2B-F751A34D93C9}"/>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1567;p55">
              <a:extLst>
                <a:ext uri="{FF2B5EF4-FFF2-40B4-BE49-F238E27FC236}">
                  <a16:creationId xmlns:a16="http://schemas.microsoft.com/office/drawing/2014/main" id="{AD89D126-2DFE-6842-BD10-D11043142779}"/>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1572;p55">
            <a:extLst>
              <a:ext uri="{FF2B5EF4-FFF2-40B4-BE49-F238E27FC236}">
                <a16:creationId xmlns:a16="http://schemas.microsoft.com/office/drawing/2014/main" id="{7BA999E8-B61D-29C1-5B3F-73B14852A438}"/>
              </a:ext>
            </a:extLst>
          </p:cNvPr>
          <p:cNvGrpSpPr/>
          <p:nvPr/>
        </p:nvGrpSpPr>
        <p:grpSpPr>
          <a:xfrm rot="10800000">
            <a:off x="8478709" y="3453061"/>
            <a:ext cx="408800" cy="447140"/>
            <a:chOff x="-991575" y="941475"/>
            <a:chExt cx="1147025" cy="1254250"/>
          </a:xfrm>
        </p:grpSpPr>
        <p:sp>
          <p:nvSpPr>
            <p:cNvPr id="5220" name="Google Shape;1573;p55">
              <a:extLst>
                <a:ext uri="{FF2B5EF4-FFF2-40B4-BE49-F238E27FC236}">
                  <a16:creationId xmlns:a16="http://schemas.microsoft.com/office/drawing/2014/main" id="{677DA74E-27E7-B227-B3FD-362AC27C631A}"/>
                </a:ext>
              </a:extLst>
            </p:cNvPr>
            <p:cNvSpPr/>
            <p:nvPr/>
          </p:nvSpPr>
          <p:spPr>
            <a:xfrm>
              <a:off x="-991575" y="1105850"/>
              <a:ext cx="823550" cy="843100"/>
            </a:xfrm>
            <a:custGeom>
              <a:avLst/>
              <a:gdLst/>
              <a:ahLst/>
              <a:cxnLst/>
              <a:rect l="l" t="t" r="r" b="b"/>
              <a:pathLst>
                <a:path w="32942" h="33724" extrusionOk="0">
                  <a:moveTo>
                    <a:pt x="2868" y="1"/>
                  </a:moveTo>
                  <a:cubicBezTo>
                    <a:pt x="2342" y="1"/>
                    <a:pt x="1813" y="161"/>
                    <a:pt x="1368" y="487"/>
                  </a:cubicBezTo>
                  <a:cubicBezTo>
                    <a:pt x="259" y="1337"/>
                    <a:pt x="0" y="2964"/>
                    <a:pt x="814" y="4073"/>
                  </a:cubicBezTo>
                  <a:lnTo>
                    <a:pt x="10759" y="17494"/>
                  </a:lnTo>
                  <a:lnTo>
                    <a:pt x="11017" y="17937"/>
                  </a:lnTo>
                  <a:cubicBezTo>
                    <a:pt x="11535" y="18640"/>
                    <a:pt x="12348" y="19009"/>
                    <a:pt x="13199" y="19009"/>
                  </a:cubicBezTo>
                  <a:lnTo>
                    <a:pt x="23772" y="19009"/>
                  </a:lnTo>
                  <a:lnTo>
                    <a:pt x="23772" y="26625"/>
                  </a:lnTo>
                  <a:lnTo>
                    <a:pt x="18190" y="26625"/>
                  </a:lnTo>
                  <a:cubicBezTo>
                    <a:pt x="17118" y="26625"/>
                    <a:pt x="16267" y="27513"/>
                    <a:pt x="16267" y="28548"/>
                  </a:cubicBezTo>
                  <a:cubicBezTo>
                    <a:pt x="16267" y="29620"/>
                    <a:pt x="17155" y="30507"/>
                    <a:pt x="18190" y="30507"/>
                  </a:cubicBezTo>
                  <a:lnTo>
                    <a:pt x="23772" y="30507"/>
                  </a:lnTo>
                  <a:cubicBezTo>
                    <a:pt x="23772" y="32282"/>
                    <a:pt x="25214" y="33724"/>
                    <a:pt x="26989" y="33724"/>
                  </a:cubicBezTo>
                  <a:lnTo>
                    <a:pt x="29688" y="33724"/>
                  </a:lnTo>
                  <a:cubicBezTo>
                    <a:pt x="31499" y="33724"/>
                    <a:pt x="32941" y="32282"/>
                    <a:pt x="32941" y="30507"/>
                  </a:cubicBezTo>
                  <a:lnTo>
                    <a:pt x="32941" y="19046"/>
                  </a:lnTo>
                  <a:lnTo>
                    <a:pt x="32941" y="17679"/>
                  </a:lnTo>
                  <a:cubicBezTo>
                    <a:pt x="32941" y="14721"/>
                    <a:pt x="30538" y="12392"/>
                    <a:pt x="27580" y="12392"/>
                  </a:cubicBezTo>
                  <a:lnTo>
                    <a:pt x="14271" y="12392"/>
                  </a:lnTo>
                  <a:cubicBezTo>
                    <a:pt x="13679" y="12392"/>
                    <a:pt x="13051" y="12059"/>
                    <a:pt x="12681" y="11578"/>
                  </a:cubicBezTo>
                  <a:lnTo>
                    <a:pt x="4917" y="1042"/>
                  </a:lnTo>
                  <a:cubicBezTo>
                    <a:pt x="4430" y="356"/>
                    <a:pt x="3652"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1574;p55">
              <a:extLst>
                <a:ext uri="{FF2B5EF4-FFF2-40B4-BE49-F238E27FC236}">
                  <a16:creationId xmlns:a16="http://schemas.microsoft.com/office/drawing/2014/main" id="{69503E61-0FB5-7B09-B519-4A64510CFED1}"/>
                </a:ext>
              </a:extLst>
            </p:cNvPr>
            <p:cNvSpPr/>
            <p:nvPr/>
          </p:nvSpPr>
          <p:spPr>
            <a:xfrm>
              <a:off x="-374175" y="2003475"/>
              <a:ext cx="192275" cy="192250"/>
            </a:xfrm>
            <a:custGeom>
              <a:avLst/>
              <a:gdLst/>
              <a:ahLst/>
              <a:cxnLst/>
              <a:rect l="l" t="t" r="r" b="b"/>
              <a:pathLst>
                <a:path w="7691" h="7690" extrusionOk="0">
                  <a:moveTo>
                    <a:pt x="3846" y="0"/>
                  </a:moveTo>
                  <a:cubicBezTo>
                    <a:pt x="1738" y="0"/>
                    <a:pt x="1" y="1701"/>
                    <a:pt x="1" y="3845"/>
                  </a:cubicBezTo>
                  <a:cubicBezTo>
                    <a:pt x="1" y="5952"/>
                    <a:pt x="1738" y="7690"/>
                    <a:pt x="3846" y="7690"/>
                  </a:cubicBezTo>
                  <a:cubicBezTo>
                    <a:pt x="5990" y="7690"/>
                    <a:pt x="7690" y="5952"/>
                    <a:pt x="7690" y="3845"/>
                  </a:cubicBezTo>
                  <a:cubicBezTo>
                    <a:pt x="7690" y="1701"/>
                    <a:pt x="5990" y="0"/>
                    <a:pt x="3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1575;p55">
              <a:extLst>
                <a:ext uri="{FF2B5EF4-FFF2-40B4-BE49-F238E27FC236}">
                  <a16:creationId xmlns:a16="http://schemas.microsoft.com/office/drawing/2014/main" id="{6D5708FE-2E6B-0CBA-8B18-EAA53B9CCE57}"/>
                </a:ext>
              </a:extLst>
            </p:cNvPr>
            <p:cNvSpPr/>
            <p:nvPr/>
          </p:nvSpPr>
          <p:spPr>
            <a:xfrm>
              <a:off x="-679725" y="941475"/>
              <a:ext cx="835175" cy="732450"/>
            </a:xfrm>
            <a:custGeom>
              <a:avLst/>
              <a:gdLst/>
              <a:ahLst/>
              <a:cxnLst/>
              <a:rect l="l" t="t" r="r" b="b"/>
              <a:pathLst>
                <a:path w="33407" h="29298" extrusionOk="0">
                  <a:moveTo>
                    <a:pt x="14663" y="1"/>
                  </a:moveTo>
                  <a:cubicBezTo>
                    <a:pt x="9302" y="1"/>
                    <a:pt x="4607" y="2219"/>
                    <a:pt x="1279" y="5731"/>
                  </a:cubicBezTo>
                  <a:cubicBezTo>
                    <a:pt x="0" y="7117"/>
                    <a:pt x="1009" y="9254"/>
                    <a:pt x="2829" y="9254"/>
                  </a:cubicBezTo>
                  <a:cubicBezTo>
                    <a:pt x="2903" y="9254"/>
                    <a:pt x="2978" y="9251"/>
                    <a:pt x="3054" y="9243"/>
                  </a:cubicBezTo>
                  <a:lnTo>
                    <a:pt x="3424" y="9206"/>
                  </a:lnTo>
                  <a:cubicBezTo>
                    <a:pt x="3904" y="9169"/>
                    <a:pt x="4422" y="8948"/>
                    <a:pt x="4755" y="8578"/>
                  </a:cubicBezTo>
                  <a:cubicBezTo>
                    <a:pt x="7206" y="6056"/>
                    <a:pt x="10653" y="4497"/>
                    <a:pt x="14530" y="4497"/>
                  </a:cubicBezTo>
                  <a:cubicBezTo>
                    <a:pt x="14746" y="4497"/>
                    <a:pt x="14962" y="4501"/>
                    <a:pt x="15180" y="4511"/>
                  </a:cubicBezTo>
                  <a:cubicBezTo>
                    <a:pt x="21206" y="4770"/>
                    <a:pt x="26456" y="9059"/>
                    <a:pt x="27898" y="14900"/>
                  </a:cubicBezTo>
                  <a:cubicBezTo>
                    <a:pt x="28859" y="18856"/>
                    <a:pt x="28083" y="22701"/>
                    <a:pt x="26050" y="25806"/>
                  </a:cubicBezTo>
                  <a:cubicBezTo>
                    <a:pt x="25791" y="26250"/>
                    <a:pt x="25643" y="26768"/>
                    <a:pt x="25680" y="27285"/>
                  </a:cubicBezTo>
                  <a:cubicBezTo>
                    <a:pt x="25791" y="28552"/>
                    <a:pt x="26837" y="29297"/>
                    <a:pt x="27903" y="29297"/>
                  </a:cubicBezTo>
                  <a:cubicBezTo>
                    <a:pt x="28610" y="29297"/>
                    <a:pt x="29326" y="28969"/>
                    <a:pt x="29784" y="28246"/>
                  </a:cubicBezTo>
                  <a:cubicBezTo>
                    <a:pt x="32298" y="24401"/>
                    <a:pt x="33407" y="19558"/>
                    <a:pt x="32372" y="14567"/>
                  </a:cubicBezTo>
                  <a:cubicBezTo>
                    <a:pt x="30671" y="6212"/>
                    <a:pt x="23203" y="75"/>
                    <a:pt x="1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74" name="Google Shape;1506;p55">
            <a:extLst>
              <a:ext uri="{FF2B5EF4-FFF2-40B4-BE49-F238E27FC236}">
                <a16:creationId xmlns:a16="http://schemas.microsoft.com/office/drawing/2014/main" id="{1733FFBB-74C6-5921-6611-4A150292DD3E}"/>
              </a:ext>
            </a:extLst>
          </p:cNvPr>
          <p:cNvCxnSpPr/>
          <p:nvPr/>
        </p:nvCxnSpPr>
        <p:spPr>
          <a:xfrm>
            <a:off x="8115083" y="4665930"/>
            <a:ext cx="1045500" cy="0"/>
          </a:xfrm>
          <a:prstGeom prst="straightConnector1">
            <a:avLst/>
          </a:prstGeom>
          <a:noFill/>
          <a:ln w="38100" cap="flat" cmpd="sng">
            <a:solidFill>
              <a:schemeClr val="dk1"/>
            </a:solidFill>
            <a:prstDash val="solid"/>
            <a:round/>
            <a:headEnd type="none" w="med" len="med"/>
            <a:tailEnd type="none" w="med" len="med"/>
          </a:ln>
        </p:spPr>
      </p:cxnSp>
      <p:pic>
        <p:nvPicPr>
          <p:cNvPr id="2" name="Picture 2">
            <a:extLst>
              <a:ext uri="{FF2B5EF4-FFF2-40B4-BE49-F238E27FC236}">
                <a16:creationId xmlns:a16="http://schemas.microsoft.com/office/drawing/2014/main" id="{55A8D653-1A52-54CE-C5E0-205D148872B9}"/>
              </a:ext>
            </a:extLst>
          </p:cNvPr>
          <p:cNvPicPr>
            <a:picLocks noChangeAspect="1" noChangeArrowheads="1"/>
          </p:cNvPicPr>
          <p:nvPr/>
        </p:nvPicPr>
        <p:blipFill rotWithShape="1">
          <a:blip r:embed="rId3"/>
          <a:srcRect l="6215" t="64553" r="9504" b="-4020"/>
          <a:stretch/>
        </p:blipFill>
        <p:spPr bwMode="auto">
          <a:xfrm>
            <a:off x="1388720" y="435984"/>
            <a:ext cx="6145661" cy="429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28898" y="1877948"/>
            <a:ext cx="4423200"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CLIENT/USER </a:t>
            </a:r>
            <a:r>
              <a:rPr lang="en" sz="4400" dirty="0">
                <a:solidFill>
                  <a:schemeClr val="dk2"/>
                </a:solidFill>
              </a:rPr>
              <a:t>REQUIREMENT</a:t>
            </a:r>
            <a:endParaRPr sz="44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849" name="Google Shape;849;p47"/>
          <p:cNvGrpSpPr/>
          <p:nvPr/>
        </p:nvGrpSpPr>
        <p:grpSpPr>
          <a:xfrm rot="10800000">
            <a:off x="8261184" y="896858"/>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grpSp>
        <p:nvGrpSpPr>
          <p:cNvPr id="2" name="Google Shape;849;p47">
            <a:extLst>
              <a:ext uri="{FF2B5EF4-FFF2-40B4-BE49-F238E27FC236}">
                <a16:creationId xmlns:a16="http://schemas.microsoft.com/office/drawing/2014/main" id="{9DA8C412-AF14-6F7D-E6FC-657C3C434553}"/>
              </a:ext>
            </a:extLst>
          </p:cNvPr>
          <p:cNvGrpSpPr/>
          <p:nvPr/>
        </p:nvGrpSpPr>
        <p:grpSpPr>
          <a:xfrm rot="10800000">
            <a:off x="8242607" y="3039998"/>
            <a:ext cx="843875" cy="1365276"/>
            <a:chOff x="4495050" y="5696175"/>
            <a:chExt cx="1966617" cy="3181720"/>
          </a:xfrm>
        </p:grpSpPr>
        <p:sp>
          <p:nvSpPr>
            <p:cNvPr id="4" name="Google Shape;850;p47">
              <a:extLst>
                <a:ext uri="{FF2B5EF4-FFF2-40B4-BE49-F238E27FC236}">
                  <a16:creationId xmlns:a16="http://schemas.microsoft.com/office/drawing/2014/main" id="{FF46C94C-F16C-C596-9BB0-D30B2506EC35}"/>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51;p47">
              <a:extLst>
                <a:ext uri="{FF2B5EF4-FFF2-40B4-BE49-F238E27FC236}">
                  <a16:creationId xmlns:a16="http://schemas.microsoft.com/office/drawing/2014/main" id="{D8FD6814-57FB-457F-B43E-72ACA8724310}"/>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2;p47">
              <a:extLst>
                <a:ext uri="{FF2B5EF4-FFF2-40B4-BE49-F238E27FC236}">
                  <a16:creationId xmlns:a16="http://schemas.microsoft.com/office/drawing/2014/main" id="{B2E3BB1E-938E-A6E5-2D97-5B40BB557B3C}"/>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3;p47">
              <a:extLst>
                <a:ext uri="{FF2B5EF4-FFF2-40B4-BE49-F238E27FC236}">
                  <a16:creationId xmlns:a16="http://schemas.microsoft.com/office/drawing/2014/main" id="{1EBAA23F-C7D9-B408-40B5-A400DDC50936}"/>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4;p47">
              <a:extLst>
                <a:ext uri="{FF2B5EF4-FFF2-40B4-BE49-F238E27FC236}">
                  <a16:creationId xmlns:a16="http://schemas.microsoft.com/office/drawing/2014/main" id="{21851F02-F115-71E3-7FEB-34070636AC0F}"/>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5;p47">
              <a:extLst>
                <a:ext uri="{FF2B5EF4-FFF2-40B4-BE49-F238E27FC236}">
                  <a16:creationId xmlns:a16="http://schemas.microsoft.com/office/drawing/2014/main" id="{3997A379-6C4C-98AA-D140-53937D86E612}"/>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6;p47">
              <a:extLst>
                <a:ext uri="{FF2B5EF4-FFF2-40B4-BE49-F238E27FC236}">
                  <a16:creationId xmlns:a16="http://schemas.microsoft.com/office/drawing/2014/main" id="{5CC691DB-99E6-367F-C35C-213A7AC03310}"/>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7;p47">
              <a:extLst>
                <a:ext uri="{FF2B5EF4-FFF2-40B4-BE49-F238E27FC236}">
                  <a16:creationId xmlns:a16="http://schemas.microsoft.com/office/drawing/2014/main" id="{4CCBB882-767E-36F8-0B7F-677057C889ED}"/>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8;p47">
              <a:extLst>
                <a:ext uri="{FF2B5EF4-FFF2-40B4-BE49-F238E27FC236}">
                  <a16:creationId xmlns:a16="http://schemas.microsoft.com/office/drawing/2014/main" id="{FDB41E94-7558-7A75-7EAB-7256A4376494}"/>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9;p47">
              <a:extLst>
                <a:ext uri="{FF2B5EF4-FFF2-40B4-BE49-F238E27FC236}">
                  <a16:creationId xmlns:a16="http://schemas.microsoft.com/office/drawing/2014/main" id="{125CA8F6-2668-45FD-29B2-EBCB7065A370}"/>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0;p47">
              <a:extLst>
                <a:ext uri="{FF2B5EF4-FFF2-40B4-BE49-F238E27FC236}">
                  <a16:creationId xmlns:a16="http://schemas.microsoft.com/office/drawing/2014/main" id="{DB4DD531-D704-3864-540E-6E9702589043}"/>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1;p47">
              <a:extLst>
                <a:ext uri="{FF2B5EF4-FFF2-40B4-BE49-F238E27FC236}">
                  <a16:creationId xmlns:a16="http://schemas.microsoft.com/office/drawing/2014/main" id="{03EA4CBC-6AB9-E80C-585A-9A282A98C1F5}"/>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2;p47">
              <a:extLst>
                <a:ext uri="{FF2B5EF4-FFF2-40B4-BE49-F238E27FC236}">
                  <a16:creationId xmlns:a16="http://schemas.microsoft.com/office/drawing/2014/main" id="{C05020C6-34DA-0FF9-69A4-6CE6F8434184}"/>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3;p47">
              <a:extLst>
                <a:ext uri="{FF2B5EF4-FFF2-40B4-BE49-F238E27FC236}">
                  <a16:creationId xmlns:a16="http://schemas.microsoft.com/office/drawing/2014/main" id="{E7390C84-CFF6-A5C9-B360-1A9CE24E2236}"/>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4;p47">
              <a:extLst>
                <a:ext uri="{FF2B5EF4-FFF2-40B4-BE49-F238E27FC236}">
                  <a16:creationId xmlns:a16="http://schemas.microsoft.com/office/drawing/2014/main" id="{0546F0B8-625E-1611-A163-6404B1F21A19}"/>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5;p47">
              <a:extLst>
                <a:ext uri="{FF2B5EF4-FFF2-40B4-BE49-F238E27FC236}">
                  <a16:creationId xmlns:a16="http://schemas.microsoft.com/office/drawing/2014/main" id="{155C5F9B-5C47-EF83-11ED-C932CC53E077}"/>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6;p47">
              <a:extLst>
                <a:ext uri="{FF2B5EF4-FFF2-40B4-BE49-F238E27FC236}">
                  <a16:creationId xmlns:a16="http://schemas.microsoft.com/office/drawing/2014/main" id="{0D88038B-DED4-A6DC-A594-3910D4D62C68}"/>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7;p47">
              <a:extLst>
                <a:ext uri="{FF2B5EF4-FFF2-40B4-BE49-F238E27FC236}">
                  <a16:creationId xmlns:a16="http://schemas.microsoft.com/office/drawing/2014/main" id="{95CBC425-E43E-776F-FA34-7ADA5235F663}"/>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8;p47">
              <a:extLst>
                <a:ext uri="{FF2B5EF4-FFF2-40B4-BE49-F238E27FC236}">
                  <a16:creationId xmlns:a16="http://schemas.microsoft.com/office/drawing/2014/main" id="{69A69C80-79F1-E1FA-FB3F-4576A584D066}"/>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9;p47">
              <a:extLst>
                <a:ext uri="{FF2B5EF4-FFF2-40B4-BE49-F238E27FC236}">
                  <a16:creationId xmlns:a16="http://schemas.microsoft.com/office/drawing/2014/main" id="{CF963DF6-B59C-349D-D597-DC8B7EB746FA}"/>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47">
              <a:extLst>
                <a:ext uri="{FF2B5EF4-FFF2-40B4-BE49-F238E27FC236}">
                  <a16:creationId xmlns:a16="http://schemas.microsoft.com/office/drawing/2014/main" id="{C927174F-D8FD-CFF6-81F9-C876D793C1DE}"/>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1;p47">
              <a:extLst>
                <a:ext uri="{FF2B5EF4-FFF2-40B4-BE49-F238E27FC236}">
                  <a16:creationId xmlns:a16="http://schemas.microsoft.com/office/drawing/2014/main" id="{320E7C25-119B-8287-35C7-50155F74E1DF}"/>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2;p47">
              <a:extLst>
                <a:ext uri="{FF2B5EF4-FFF2-40B4-BE49-F238E27FC236}">
                  <a16:creationId xmlns:a16="http://schemas.microsoft.com/office/drawing/2014/main" id="{A08910EA-3783-9E56-FB29-8C2490D4F7A8}"/>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3;p47">
              <a:extLst>
                <a:ext uri="{FF2B5EF4-FFF2-40B4-BE49-F238E27FC236}">
                  <a16:creationId xmlns:a16="http://schemas.microsoft.com/office/drawing/2014/main" id="{0475463B-D00D-8EE2-8BE7-31A1A3083923}"/>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4;p47">
              <a:extLst>
                <a:ext uri="{FF2B5EF4-FFF2-40B4-BE49-F238E27FC236}">
                  <a16:creationId xmlns:a16="http://schemas.microsoft.com/office/drawing/2014/main" id="{3DAD847F-2E5D-2B3B-5C53-B7C21A7079AE}"/>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5;p47">
              <a:extLst>
                <a:ext uri="{FF2B5EF4-FFF2-40B4-BE49-F238E27FC236}">
                  <a16:creationId xmlns:a16="http://schemas.microsoft.com/office/drawing/2014/main" id="{4EDF3360-2C41-1BDD-8D58-8001038CEDD9}"/>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6;p47">
              <a:extLst>
                <a:ext uri="{FF2B5EF4-FFF2-40B4-BE49-F238E27FC236}">
                  <a16:creationId xmlns:a16="http://schemas.microsoft.com/office/drawing/2014/main" id="{FAF35E6E-DC0A-9241-16C3-71F1C02628B2}"/>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7;p47">
              <a:extLst>
                <a:ext uri="{FF2B5EF4-FFF2-40B4-BE49-F238E27FC236}">
                  <a16:creationId xmlns:a16="http://schemas.microsoft.com/office/drawing/2014/main" id="{5000E799-BB39-D395-8634-61AFD7852419}"/>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8;p47">
              <a:extLst>
                <a:ext uri="{FF2B5EF4-FFF2-40B4-BE49-F238E27FC236}">
                  <a16:creationId xmlns:a16="http://schemas.microsoft.com/office/drawing/2014/main" id="{4B376E33-7C5D-3117-5E34-354DEED77294}"/>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9;p47">
              <a:extLst>
                <a:ext uri="{FF2B5EF4-FFF2-40B4-BE49-F238E27FC236}">
                  <a16:creationId xmlns:a16="http://schemas.microsoft.com/office/drawing/2014/main" id="{AA703E3E-FC90-D721-42F5-7772AB27106F}"/>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0;p47">
              <a:extLst>
                <a:ext uri="{FF2B5EF4-FFF2-40B4-BE49-F238E27FC236}">
                  <a16:creationId xmlns:a16="http://schemas.microsoft.com/office/drawing/2014/main" id="{8352B46F-62CD-2A28-4168-762F2F533A0E}"/>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81;p47">
              <a:extLst>
                <a:ext uri="{FF2B5EF4-FFF2-40B4-BE49-F238E27FC236}">
                  <a16:creationId xmlns:a16="http://schemas.microsoft.com/office/drawing/2014/main" id="{074BD37D-C8CE-8AB7-C02A-03E6F67181D2}"/>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82;p47">
              <a:extLst>
                <a:ext uri="{FF2B5EF4-FFF2-40B4-BE49-F238E27FC236}">
                  <a16:creationId xmlns:a16="http://schemas.microsoft.com/office/drawing/2014/main" id="{9DBA404D-FEE2-9D0E-A3F4-FB91587EBAF5}"/>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3;p47">
              <a:extLst>
                <a:ext uri="{FF2B5EF4-FFF2-40B4-BE49-F238E27FC236}">
                  <a16:creationId xmlns:a16="http://schemas.microsoft.com/office/drawing/2014/main" id="{FA1D0363-D101-3238-F811-1F84A278C6F2}"/>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4;p47">
              <a:extLst>
                <a:ext uri="{FF2B5EF4-FFF2-40B4-BE49-F238E27FC236}">
                  <a16:creationId xmlns:a16="http://schemas.microsoft.com/office/drawing/2014/main" id="{C5637285-8571-9A27-389C-8D36B918A21F}"/>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5;p47">
              <a:extLst>
                <a:ext uri="{FF2B5EF4-FFF2-40B4-BE49-F238E27FC236}">
                  <a16:creationId xmlns:a16="http://schemas.microsoft.com/office/drawing/2014/main" id="{0D1C7079-DB1F-A3B2-7A4D-33EF25EA31F4}"/>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6;p47">
              <a:extLst>
                <a:ext uri="{FF2B5EF4-FFF2-40B4-BE49-F238E27FC236}">
                  <a16:creationId xmlns:a16="http://schemas.microsoft.com/office/drawing/2014/main" id="{700527D2-E42A-E85F-8A29-5F1B95954236}"/>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7;p47">
              <a:extLst>
                <a:ext uri="{FF2B5EF4-FFF2-40B4-BE49-F238E27FC236}">
                  <a16:creationId xmlns:a16="http://schemas.microsoft.com/office/drawing/2014/main" id="{E5AB862C-240E-B938-2941-46807C714CD5}"/>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8;p47">
              <a:extLst>
                <a:ext uri="{FF2B5EF4-FFF2-40B4-BE49-F238E27FC236}">
                  <a16:creationId xmlns:a16="http://schemas.microsoft.com/office/drawing/2014/main" id="{66ACF3BC-76A0-AF14-6194-D5B96FE81E2E}"/>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9;p47">
              <a:extLst>
                <a:ext uri="{FF2B5EF4-FFF2-40B4-BE49-F238E27FC236}">
                  <a16:creationId xmlns:a16="http://schemas.microsoft.com/office/drawing/2014/main" id="{8B6DF39E-A954-FD5A-10E1-D2CBE2D88065}"/>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0;p47">
              <a:extLst>
                <a:ext uri="{FF2B5EF4-FFF2-40B4-BE49-F238E27FC236}">
                  <a16:creationId xmlns:a16="http://schemas.microsoft.com/office/drawing/2014/main" id="{047EF5FD-4CA9-BA31-8C8A-2619764F2132}"/>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91;p47">
              <a:extLst>
                <a:ext uri="{FF2B5EF4-FFF2-40B4-BE49-F238E27FC236}">
                  <a16:creationId xmlns:a16="http://schemas.microsoft.com/office/drawing/2014/main" id="{C819302C-A896-0E0F-A0D8-76DA42F1714C}"/>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2;p47">
              <a:extLst>
                <a:ext uri="{FF2B5EF4-FFF2-40B4-BE49-F238E27FC236}">
                  <a16:creationId xmlns:a16="http://schemas.microsoft.com/office/drawing/2014/main" id="{BC7AE5A7-48CB-2181-B30E-865CA27891AB}"/>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3;p47">
              <a:extLst>
                <a:ext uri="{FF2B5EF4-FFF2-40B4-BE49-F238E27FC236}">
                  <a16:creationId xmlns:a16="http://schemas.microsoft.com/office/drawing/2014/main" id="{7134F982-E010-4751-9A1D-EFB7CB95B67A}"/>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4;p47">
              <a:extLst>
                <a:ext uri="{FF2B5EF4-FFF2-40B4-BE49-F238E27FC236}">
                  <a16:creationId xmlns:a16="http://schemas.microsoft.com/office/drawing/2014/main" id="{9B508084-FB7A-204F-A5D2-952FA0480679}"/>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5;p47">
              <a:extLst>
                <a:ext uri="{FF2B5EF4-FFF2-40B4-BE49-F238E27FC236}">
                  <a16:creationId xmlns:a16="http://schemas.microsoft.com/office/drawing/2014/main" id="{40DDA34D-83B2-8AF9-5862-731452D74138}"/>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6;p47">
              <a:extLst>
                <a:ext uri="{FF2B5EF4-FFF2-40B4-BE49-F238E27FC236}">
                  <a16:creationId xmlns:a16="http://schemas.microsoft.com/office/drawing/2014/main" id="{DD891129-15BD-C65B-60D1-A75D02B86415}"/>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97;p47">
              <a:extLst>
                <a:ext uri="{FF2B5EF4-FFF2-40B4-BE49-F238E27FC236}">
                  <a16:creationId xmlns:a16="http://schemas.microsoft.com/office/drawing/2014/main" id="{1DECC977-52C2-C160-E0B0-F42462D2B3DD}"/>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98;p47">
              <a:extLst>
                <a:ext uri="{FF2B5EF4-FFF2-40B4-BE49-F238E27FC236}">
                  <a16:creationId xmlns:a16="http://schemas.microsoft.com/office/drawing/2014/main" id="{AFEC1D03-772D-1216-4C87-D2CA157EF1BF}"/>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99;p47">
              <a:extLst>
                <a:ext uri="{FF2B5EF4-FFF2-40B4-BE49-F238E27FC236}">
                  <a16:creationId xmlns:a16="http://schemas.microsoft.com/office/drawing/2014/main" id="{63AC0216-4570-606B-7CA5-ADE7DA2414F8}"/>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00;p47">
              <a:extLst>
                <a:ext uri="{FF2B5EF4-FFF2-40B4-BE49-F238E27FC236}">
                  <a16:creationId xmlns:a16="http://schemas.microsoft.com/office/drawing/2014/main" id="{EB31BBD2-9424-0839-EF16-B7DEADE688E7}"/>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01;p47">
              <a:extLst>
                <a:ext uri="{FF2B5EF4-FFF2-40B4-BE49-F238E27FC236}">
                  <a16:creationId xmlns:a16="http://schemas.microsoft.com/office/drawing/2014/main" id="{5FB3D1B3-8C9B-BC6A-0E71-8C48988A9D61}"/>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02;p47">
              <a:extLst>
                <a:ext uri="{FF2B5EF4-FFF2-40B4-BE49-F238E27FC236}">
                  <a16:creationId xmlns:a16="http://schemas.microsoft.com/office/drawing/2014/main" id="{6E4761F2-5DD0-FB13-23FC-C95F7F457F45}"/>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03;p47">
              <a:extLst>
                <a:ext uri="{FF2B5EF4-FFF2-40B4-BE49-F238E27FC236}">
                  <a16:creationId xmlns:a16="http://schemas.microsoft.com/office/drawing/2014/main" id="{1968BB7B-A485-D62E-C460-AE19BC7E71B4}"/>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04;p47">
              <a:extLst>
                <a:ext uri="{FF2B5EF4-FFF2-40B4-BE49-F238E27FC236}">
                  <a16:creationId xmlns:a16="http://schemas.microsoft.com/office/drawing/2014/main" id="{3A7DD1F9-FA44-B29A-39A1-1C005F0D6F6A}"/>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05;p47">
              <a:extLst>
                <a:ext uri="{FF2B5EF4-FFF2-40B4-BE49-F238E27FC236}">
                  <a16:creationId xmlns:a16="http://schemas.microsoft.com/office/drawing/2014/main" id="{1F85940F-1D6C-E019-7C25-1D9FCE5EE5C8}"/>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06;p47">
              <a:extLst>
                <a:ext uri="{FF2B5EF4-FFF2-40B4-BE49-F238E27FC236}">
                  <a16:creationId xmlns:a16="http://schemas.microsoft.com/office/drawing/2014/main" id="{CCA3EBD7-4E0B-E2A5-079E-67836D36BA4D}"/>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07;p47">
              <a:extLst>
                <a:ext uri="{FF2B5EF4-FFF2-40B4-BE49-F238E27FC236}">
                  <a16:creationId xmlns:a16="http://schemas.microsoft.com/office/drawing/2014/main" id="{35055BE5-38F6-903E-3BBF-8E8F08B24BFB}"/>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08;p47">
              <a:extLst>
                <a:ext uri="{FF2B5EF4-FFF2-40B4-BE49-F238E27FC236}">
                  <a16:creationId xmlns:a16="http://schemas.microsoft.com/office/drawing/2014/main" id="{C8F79322-293E-EFEB-4FB7-1EDC086CF32B}"/>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09;p47">
              <a:extLst>
                <a:ext uri="{FF2B5EF4-FFF2-40B4-BE49-F238E27FC236}">
                  <a16:creationId xmlns:a16="http://schemas.microsoft.com/office/drawing/2014/main" id="{0C4AB07B-A4B5-6748-99EA-F10A2DF2CA9F}"/>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Rectangle 1297">
            <a:extLst>
              <a:ext uri="{FF2B5EF4-FFF2-40B4-BE49-F238E27FC236}">
                <a16:creationId xmlns:a16="http://schemas.microsoft.com/office/drawing/2014/main" id="{01321017-602B-0EA1-8E42-F7B23AEECB72}"/>
              </a:ext>
            </a:extLst>
          </p:cNvPr>
          <p:cNvSpPr/>
          <p:nvPr/>
        </p:nvSpPr>
        <p:spPr>
          <a:xfrm>
            <a:off x="1655778" y="698917"/>
            <a:ext cx="1222334" cy="425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94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2" name="Google Shape;1262;p54"/>
          <p:cNvSpPr txBox="1">
            <a:spLocks noGrp="1"/>
          </p:cNvSpPr>
          <p:nvPr>
            <p:ph type="subTitle" idx="1"/>
          </p:nvPr>
        </p:nvSpPr>
        <p:spPr>
          <a:xfrm>
            <a:off x="684293" y="1249672"/>
            <a:ext cx="4763400" cy="339242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1" dirty="0"/>
              <a:t>A database administrator and a parking teller that will monitor the Third Wheel Parking Lot can access all the features of the system.</a:t>
            </a:r>
          </a:p>
          <a:p>
            <a:pPr marL="0" lvl="0" indent="0" algn="l" rtl="0">
              <a:spcBef>
                <a:spcPts val="0"/>
              </a:spcBef>
              <a:spcAft>
                <a:spcPts val="0"/>
              </a:spcAft>
              <a:buNone/>
            </a:pPr>
            <a:endParaRPr lang="en-US" sz="1800" dirty="0"/>
          </a:p>
          <a:p>
            <a:pPr marL="0" lvl="0" indent="0" algn="just" rtl="0">
              <a:spcBef>
                <a:spcPts val="0"/>
              </a:spcBef>
              <a:spcAft>
                <a:spcPts val="0"/>
              </a:spcAft>
              <a:buNone/>
            </a:pPr>
            <a:r>
              <a:rPr lang="en-US" sz="1800" b="0" i="0" u="none" strike="noStrike" dirty="0">
                <a:solidFill>
                  <a:schemeClr val="tx1"/>
                </a:solidFill>
                <a:effectLst/>
                <a:latin typeface="Barlow" panose="00000500000000000000" pitchFamily="2" charset="0"/>
              </a:rPr>
              <a:t>The system allows the user to monitor the Third Wheel Parking Lot with the functions of park– which will be used once a client parks, unpark– when the client unparks, and logs– which allows the user to see the data of the parking lot, such as the timestamp, the parking lot number where client parks or unparks, and a daily count.</a:t>
            </a:r>
            <a:endParaRPr dirty="0">
              <a:solidFill>
                <a:schemeClr val="tx1"/>
              </a:solidFill>
              <a:latin typeface="Barlow" panose="00000500000000000000" pitchFamily="2" charset="0"/>
            </a:endParaRPr>
          </a:p>
        </p:txBody>
      </p:sp>
      <p:grpSp>
        <p:nvGrpSpPr>
          <p:cNvPr id="1263" name="Google Shape;1263;p54"/>
          <p:cNvGrpSpPr/>
          <p:nvPr/>
        </p:nvGrpSpPr>
        <p:grpSpPr>
          <a:xfrm>
            <a:off x="6397899" y="0"/>
            <a:ext cx="2942400" cy="5195100"/>
            <a:chOff x="5483499" y="0"/>
            <a:chExt cx="2942400" cy="5195100"/>
          </a:xfrm>
        </p:grpSpPr>
        <p:cxnSp>
          <p:nvCxnSpPr>
            <p:cNvPr id="1264" name="Google Shape;1264;p54"/>
            <p:cNvCxnSpPr/>
            <p:nvPr/>
          </p:nvCxnSpPr>
          <p:spPr>
            <a:xfrm>
              <a:off x="8419553"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1265" name="Google Shape;1265;p54"/>
            <p:cNvCxnSpPr/>
            <p:nvPr/>
          </p:nvCxnSpPr>
          <p:spPr>
            <a:xfrm>
              <a:off x="5483499" y="2610475"/>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1266" name="Google Shape;1266;p54"/>
            <p:cNvCxnSpPr/>
            <p:nvPr/>
          </p:nvCxnSpPr>
          <p:spPr>
            <a:xfrm>
              <a:off x="5483499" y="577150"/>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1267" name="Google Shape;1267;p54"/>
            <p:cNvCxnSpPr/>
            <p:nvPr/>
          </p:nvCxnSpPr>
          <p:spPr>
            <a:xfrm>
              <a:off x="5483499" y="4642100"/>
              <a:ext cx="2942400" cy="0"/>
            </a:xfrm>
            <a:prstGeom prst="straightConnector1">
              <a:avLst/>
            </a:prstGeom>
            <a:noFill/>
            <a:ln w="38100" cap="flat" cmpd="sng">
              <a:solidFill>
                <a:schemeClr val="dk1"/>
              </a:solidFill>
              <a:prstDash val="solid"/>
              <a:round/>
              <a:headEnd type="none" w="med" len="med"/>
              <a:tailEnd type="none" w="med" len="med"/>
            </a:ln>
          </p:spPr>
        </p:cxnSp>
      </p:grpSp>
      <p:grpSp>
        <p:nvGrpSpPr>
          <p:cNvPr id="1329" name="Google Shape;1329;p54"/>
          <p:cNvGrpSpPr/>
          <p:nvPr/>
        </p:nvGrpSpPr>
        <p:grpSpPr>
          <a:xfrm rot="10800000">
            <a:off x="6217946" y="1912933"/>
            <a:ext cx="3188028" cy="3230264"/>
            <a:chOff x="1410161" y="1578330"/>
            <a:chExt cx="2837081" cy="2874667"/>
          </a:xfrm>
        </p:grpSpPr>
        <p:sp>
          <p:nvSpPr>
            <p:cNvPr id="1330" name="Google Shape;1330;p54"/>
            <p:cNvSpPr/>
            <p:nvPr/>
          </p:nvSpPr>
          <p:spPr>
            <a:xfrm rot="-2652023">
              <a:off x="2208789" y="3395761"/>
              <a:ext cx="60348" cy="60348"/>
            </a:xfrm>
            <a:custGeom>
              <a:avLst/>
              <a:gdLst/>
              <a:ahLst/>
              <a:cxnLst/>
              <a:rect l="l" t="t" r="r" b="b"/>
              <a:pathLst>
                <a:path w="1369" h="1369" extrusionOk="0">
                  <a:moveTo>
                    <a:pt x="371" y="0"/>
                  </a:moveTo>
                  <a:lnTo>
                    <a:pt x="1" y="370"/>
                  </a:lnTo>
                  <a:lnTo>
                    <a:pt x="1036" y="1368"/>
                  </a:lnTo>
                  <a:lnTo>
                    <a:pt x="1369" y="999"/>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rot="-2652023">
              <a:off x="2201851" y="2488662"/>
              <a:ext cx="60348" cy="60304"/>
            </a:xfrm>
            <a:custGeom>
              <a:avLst/>
              <a:gdLst/>
              <a:ahLst/>
              <a:cxnLst/>
              <a:rect l="l" t="t" r="r" b="b"/>
              <a:pathLst>
                <a:path w="1369" h="1368" extrusionOk="0">
                  <a:moveTo>
                    <a:pt x="333" y="0"/>
                  </a:moveTo>
                  <a:lnTo>
                    <a:pt x="1" y="370"/>
                  </a:lnTo>
                  <a:lnTo>
                    <a:pt x="1036" y="1368"/>
                  </a:lnTo>
                  <a:lnTo>
                    <a:pt x="1368" y="998"/>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rot="-2652023">
              <a:off x="3646193" y="2473049"/>
              <a:ext cx="60348" cy="60348"/>
            </a:xfrm>
            <a:custGeom>
              <a:avLst/>
              <a:gdLst/>
              <a:ahLst/>
              <a:cxnLst/>
              <a:rect l="l" t="t" r="r" b="b"/>
              <a:pathLst>
                <a:path w="1369" h="1369" extrusionOk="0">
                  <a:moveTo>
                    <a:pt x="333" y="1"/>
                  </a:moveTo>
                  <a:lnTo>
                    <a:pt x="0" y="370"/>
                  </a:lnTo>
                  <a:lnTo>
                    <a:pt x="1035" y="1369"/>
                  </a:lnTo>
                  <a:lnTo>
                    <a:pt x="1368" y="999"/>
                  </a:ln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rot="-2652023">
              <a:off x="1835070" y="2093932"/>
              <a:ext cx="1975305" cy="1945947"/>
            </a:xfrm>
            <a:custGeom>
              <a:avLst/>
              <a:gdLst/>
              <a:ahLst/>
              <a:cxnLst/>
              <a:rect l="l" t="t" r="r" b="b"/>
              <a:pathLst>
                <a:path w="44810" h="44144" extrusionOk="0">
                  <a:moveTo>
                    <a:pt x="13754" y="1"/>
                  </a:moveTo>
                  <a:cubicBezTo>
                    <a:pt x="12386" y="592"/>
                    <a:pt x="11055" y="1295"/>
                    <a:pt x="9835" y="2034"/>
                  </a:cubicBezTo>
                  <a:cubicBezTo>
                    <a:pt x="6471" y="4179"/>
                    <a:pt x="3846" y="6877"/>
                    <a:pt x="1849" y="10353"/>
                  </a:cubicBezTo>
                  <a:cubicBezTo>
                    <a:pt x="1147" y="11610"/>
                    <a:pt x="518" y="12941"/>
                    <a:pt x="1" y="14309"/>
                  </a:cubicBezTo>
                  <a:cubicBezTo>
                    <a:pt x="7838" y="23255"/>
                    <a:pt x="21961" y="36713"/>
                    <a:pt x="31241" y="44144"/>
                  </a:cubicBezTo>
                  <a:cubicBezTo>
                    <a:pt x="32868" y="42887"/>
                    <a:pt x="34420" y="41593"/>
                    <a:pt x="35899" y="40225"/>
                  </a:cubicBezTo>
                  <a:cubicBezTo>
                    <a:pt x="37748" y="38487"/>
                    <a:pt x="39448" y="36713"/>
                    <a:pt x="41075" y="34790"/>
                  </a:cubicBezTo>
                  <a:cubicBezTo>
                    <a:pt x="42369" y="33274"/>
                    <a:pt x="43626" y="31648"/>
                    <a:pt x="44809" y="29984"/>
                  </a:cubicBezTo>
                  <a:cubicBezTo>
                    <a:pt x="37045" y="21000"/>
                    <a:pt x="22996" y="7506"/>
                    <a:pt x="13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rot="-2652023">
              <a:off x="1790220" y="2114014"/>
              <a:ext cx="1882381" cy="1854653"/>
            </a:xfrm>
            <a:custGeom>
              <a:avLst/>
              <a:gdLst/>
              <a:ahLst/>
              <a:cxnLst/>
              <a:rect l="l" t="t" r="r" b="b"/>
              <a:pathLst>
                <a:path w="42702" h="42073" extrusionOk="0">
                  <a:moveTo>
                    <a:pt x="13754" y="0"/>
                  </a:moveTo>
                  <a:cubicBezTo>
                    <a:pt x="12386" y="629"/>
                    <a:pt x="11129" y="1331"/>
                    <a:pt x="9946" y="2107"/>
                  </a:cubicBezTo>
                  <a:lnTo>
                    <a:pt x="8541" y="3069"/>
                  </a:lnTo>
                  <a:cubicBezTo>
                    <a:pt x="8356" y="3216"/>
                    <a:pt x="8171" y="3364"/>
                    <a:pt x="7986" y="3549"/>
                  </a:cubicBezTo>
                  <a:cubicBezTo>
                    <a:pt x="7839" y="3586"/>
                    <a:pt x="7728" y="3734"/>
                    <a:pt x="7617" y="3808"/>
                  </a:cubicBezTo>
                  <a:cubicBezTo>
                    <a:pt x="6101" y="5065"/>
                    <a:pt x="4770" y="6470"/>
                    <a:pt x="3550" y="8060"/>
                  </a:cubicBezTo>
                  <a:cubicBezTo>
                    <a:pt x="3476" y="8208"/>
                    <a:pt x="3365" y="8318"/>
                    <a:pt x="3254" y="8503"/>
                  </a:cubicBezTo>
                  <a:lnTo>
                    <a:pt x="2848" y="9058"/>
                  </a:lnTo>
                  <a:cubicBezTo>
                    <a:pt x="2552" y="9501"/>
                    <a:pt x="2256" y="9982"/>
                    <a:pt x="1923" y="10463"/>
                  </a:cubicBezTo>
                  <a:cubicBezTo>
                    <a:pt x="1184" y="11720"/>
                    <a:pt x="555" y="13014"/>
                    <a:pt x="1" y="14419"/>
                  </a:cubicBezTo>
                  <a:cubicBezTo>
                    <a:pt x="7173" y="22626"/>
                    <a:pt x="20372" y="35270"/>
                    <a:pt x="29023" y="42073"/>
                  </a:cubicBezTo>
                  <a:cubicBezTo>
                    <a:pt x="30539" y="40890"/>
                    <a:pt x="31980" y="39633"/>
                    <a:pt x="33422" y="38339"/>
                  </a:cubicBezTo>
                  <a:cubicBezTo>
                    <a:pt x="33496" y="38302"/>
                    <a:pt x="33607" y="38191"/>
                    <a:pt x="33681" y="38117"/>
                  </a:cubicBezTo>
                  <a:cubicBezTo>
                    <a:pt x="33792" y="38006"/>
                    <a:pt x="33829" y="37932"/>
                    <a:pt x="33977" y="37895"/>
                  </a:cubicBezTo>
                  <a:lnTo>
                    <a:pt x="34273" y="37562"/>
                  </a:lnTo>
                  <a:cubicBezTo>
                    <a:pt x="35715" y="36231"/>
                    <a:pt x="37119" y="34789"/>
                    <a:pt x="38339" y="33311"/>
                  </a:cubicBezTo>
                  <a:lnTo>
                    <a:pt x="38672" y="32978"/>
                  </a:lnTo>
                  <a:cubicBezTo>
                    <a:pt x="38709" y="32904"/>
                    <a:pt x="38820" y="32793"/>
                    <a:pt x="38894" y="32719"/>
                  </a:cubicBezTo>
                  <a:cubicBezTo>
                    <a:pt x="39005" y="32608"/>
                    <a:pt x="39042" y="32534"/>
                    <a:pt x="39153" y="32423"/>
                  </a:cubicBezTo>
                  <a:cubicBezTo>
                    <a:pt x="40373" y="30981"/>
                    <a:pt x="41593" y="29466"/>
                    <a:pt x="42702" y="27950"/>
                  </a:cubicBezTo>
                  <a:cubicBezTo>
                    <a:pt x="35493" y="19521"/>
                    <a:pt x="22331" y="6803"/>
                    <a:pt x="13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rot="-2652023">
              <a:off x="2118802" y="2177300"/>
              <a:ext cx="1600434" cy="1579230"/>
            </a:xfrm>
            <a:custGeom>
              <a:avLst/>
              <a:gdLst/>
              <a:ahLst/>
              <a:cxnLst/>
              <a:rect l="l" t="t" r="r" b="b"/>
              <a:pathLst>
                <a:path w="36306" h="35825" extrusionOk="0">
                  <a:moveTo>
                    <a:pt x="12164" y="0"/>
                  </a:moveTo>
                  <a:cubicBezTo>
                    <a:pt x="6211" y="2514"/>
                    <a:pt x="2218" y="6618"/>
                    <a:pt x="0" y="12681"/>
                  </a:cubicBezTo>
                  <a:cubicBezTo>
                    <a:pt x="7172" y="20778"/>
                    <a:pt x="15861" y="29022"/>
                    <a:pt x="24290" y="35825"/>
                  </a:cubicBezTo>
                  <a:cubicBezTo>
                    <a:pt x="28985" y="32276"/>
                    <a:pt x="32904" y="28172"/>
                    <a:pt x="36305" y="23292"/>
                  </a:cubicBezTo>
                  <a:cubicBezTo>
                    <a:pt x="29170" y="15158"/>
                    <a:pt x="20519" y="6840"/>
                    <a:pt x="12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rot="-2652023">
              <a:off x="2155986" y="2507502"/>
              <a:ext cx="917607" cy="912669"/>
            </a:xfrm>
            <a:custGeom>
              <a:avLst/>
              <a:gdLst/>
              <a:ahLst/>
              <a:cxnLst/>
              <a:rect l="l" t="t" r="r" b="b"/>
              <a:pathLst>
                <a:path w="20816" h="20704" extrusionOk="0">
                  <a:moveTo>
                    <a:pt x="5731" y="0"/>
                  </a:moveTo>
                  <a:cubicBezTo>
                    <a:pt x="2626" y="888"/>
                    <a:pt x="777" y="2847"/>
                    <a:pt x="1" y="6026"/>
                  </a:cubicBezTo>
                  <a:cubicBezTo>
                    <a:pt x="4548" y="11091"/>
                    <a:pt x="10020" y="16304"/>
                    <a:pt x="15196" y="20704"/>
                  </a:cubicBezTo>
                  <a:cubicBezTo>
                    <a:pt x="17488" y="19077"/>
                    <a:pt x="19337" y="17155"/>
                    <a:pt x="20815" y="14752"/>
                  </a:cubicBezTo>
                  <a:cubicBezTo>
                    <a:pt x="16268" y="9687"/>
                    <a:pt x="10833" y="4437"/>
                    <a:pt x="5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rot="-2652023">
              <a:off x="2460086" y="2310517"/>
              <a:ext cx="1320117" cy="1310331"/>
            </a:xfrm>
            <a:custGeom>
              <a:avLst/>
              <a:gdLst/>
              <a:ahLst/>
              <a:cxnLst/>
              <a:rect l="l" t="t" r="r" b="b"/>
              <a:pathLst>
                <a:path w="29947" h="29725" extrusionOk="0">
                  <a:moveTo>
                    <a:pt x="12163" y="0"/>
                  </a:moveTo>
                  <a:cubicBezTo>
                    <a:pt x="6618" y="2884"/>
                    <a:pt x="2699" y="7025"/>
                    <a:pt x="0" y="12644"/>
                  </a:cubicBezTo>
                  <a:cubicBezTo>
                    <a:pt x="5324" y="19003"/>
                    <a:pt x="11350" y="24734"/>
                    <a:pt x="17931" y="29725"/>
                  </a:cubicBezTo>
                  <a:cubicBezTo>
                    <a:pt x="22478" y="26028"/>
                    <a:pt x="26434" y="21887"/>
                    <a:pt x="29946" y="17192"/>
                  </a:cubicBezTo>
                  <a:cubicBezTo>
                    <a:pt x="24659" y="10796"/>
                    <a:pt x="18670" y="5065"/>
                    <a:pt x="12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rot="-2652023">
              <a:off x="2726675" y="2518519"/>
              <a:ext cx="896403" cy="894728"/>
            </a:xfrm>
            <a:custGeom>
              <a:avLst/>
              <a:gdLst/>
              <a:ahLst/>
              <a:cxnLst/>
              <a:rect l="l" t="t" r="r" b="b"/>
              <a:pathLst>
                <a:path w="20335" h="20297" extrusionOk="0">
                  <a:moveTo>
                    <a:pt x="9650" y="0"/>
                  </a:moveTo>
                  <a:cubicBezTo>
                    <a:pt x="8837" y="518"/>
                    <a:pt x="7986" y="1072"/>
                    <a:pt x="7247" y="1664"/>
                  </a:cubicBezTo>
                  <a:cubicBezTo>
                    <a:pt x="7062" y="1812"/>
                    <a:pt x="6877" y="1959"/>
                    <a:pt x="6692" y="2144"/>
                  </a:cubicBezTo>
                  <a:cubicBezTo>
                    <a:pt x="6581" y="2218"/>
                    <a:pt x="6433" y="2329"/>
                    <a:pt x="6323" y="2403"/>
                  </a:cubicBezTo>
                  <a:cubicBezTo>
                    <a:pt x="4807" y="3660"/>
                    <a:pt x="3476" y="5028"/>
                    <a:pt x="2256" y="6655"/>
                  </a:cubicBezTo>
                  <a:cubicBezTo>
                    <a:pt x="2182" y="6766"/>
                    <a:pt x="2071" y="6877"/>
                    <a:pt x="1997" y="7024"/>
                  </a:cubicBezTo>
                  <a:cubicBezTo>
                    <a:pt x="1849" y="7209"/>
                    <a:pt x="1664" y="7394"/>
                    <a:pt x="1590" y="7579"/>
                  </a:cubicBezTo>
                  <a:cubicBezTo>
                    <a:pt x="1036" y="8355"/>
                    <a:pt x="481" y="9206"/>
                    <a:pt x="1" y="10093"/>
                  </a:cubicBezTo>
                  <a:cubicBezTo>
                    <a:pt x="3106" y="14012"/>
                    <a:pt x="6692" y="17413"/>
                    <a:pt x="10759" y="20297"/>
                  </a:cubicBezTo>
                  <a:cubicBezTo>
                    <a:pt x="11461" y="19705"/>
                    <a:pt x="12164" y="19040"/>
                    <a:pt x="12866" y="18411"/>
                  </a:cubicBezTo>
                  <a:cubicBezTo>
                    <a:pt x="13051" y="18264"/>
                    <a:pt x="13236" y="18116"/>
                    <a:pt x="13347" y="17931"/>
                  </a:cubicBezTo>
                  <a:cubicBezTo>
                    <a:pt x="13458" y="17857"/>
                    <a:pt x="13606" y="17746"/>
                    <a:pt x="13680" y="17598"/>
                  </a:cubicBezTo>
                  <a:cubicBezTo>
                    <a:pt x="15122" y="16267"/>
                    <a:pt x="16489" y="14825"/>
                    <a:pt x="17746" y="13346"/>
                  </a:cubicBezTo>
                  <a:cubicBezTo>
                    <a:pt x="17894" y="13272"/>
                    <a:pt x="17968" y="13125"/>
                    <a:pt x="18079" y="13051"/>
                  </a:cubicBezTo>
                  <a:cubicBezTo>
                    <a:pt x="18227" y="12829"/>
                    <a:pt x="18412" y="12681"/>
                    <a:pt x="18523" y="12459"/>
                  </a:cubicBezTo>
                  <a:cubicBezTo>
                    <a:pt x="19151" y="11794"/>
                    <a:pt x="19780" y="11091"/>
                    <a:pt x="20334" y="10352"/>
                  </a:cubicBezTo>
                  <a:cubicBezTo>
                    <a:pt x="17303" y="6396"/>
                    <a:pt x="13717" y="2921"/>
                    <a:pt x="9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rot="-2652023">
              <a:off x="2578509" y="3220584"/>
              <a:ext cx="262419" cy="167908"/>
            </a:xfrm>
            <a:custGeom>
              <a:avLst/>
              <a:gdLst/>
              <a:ahLst/>
              <a:cxnLst/>
              <a:rect l="l" t="t" r="r" b="b"/>
              <a:pathLst>
                <a:path w="5953" h="3809" extrusionOk="0">
                  <a:moveTo>
                    <a:pt x="370" y="1"/>
                  </a:moveTo>
                  <a:cubicBezTo>
                    <a:pt x="222" y="223"/>
                    <a:pt x="148" y="445"/>
                    <a:pt x="0" y="666"/>
                  </a:cubicBezTo>
                  <a:cubicBezTo>
                    <a:pt x="296" y="999"/>
                    <a:pt x="518" y="1295"/>
                    <a:pt x="776" y="1591"/>
                  </a:cubicBezTo>
                  <a:lnTo>
                    <a:pt x="5804" y="3809"/>
                  </a:lnTo>
                  <a:lnTo>
                    <a:pt x="5694" y="3698"/>
                  </a:lnTo>
                  <a:cubicBezTo>
                    <a:pt x="5767" y="3513"/>
                    <a:pt x="5878" y="3365"/>
                    <a:pt x="5952" y="3217"/>
                  </a:cubicBez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rot="-2652023">
              <a:off x="3148126" y="3290007"/>
              <a:ext cx="91337" cy="105973"/>
            </a:xfrm>
            <a:custGeom>
              <a:avLst/>
              <a:gdLst/>
              <a:ahLst/>
              <a:cxnLst/>
              <a:rect l="l" t="t" r="r" b="b"/>
              <a:pathLst>
                <a:path w="2072" h="2404" extrusionOk="0">
                  <a:moveTo>
                    <a:pt x="1332" y="1"/>
                  </a:moveTo>
                  <a:lnTo>
                    <a:pt x="1" y="1406"/>
                  </a:lnTo>
                  <a:cubicBezTo>
                    <a:pt x="370" y="1738"/>
                    <a:pt x="740" y="2108"/>
                    <a:pt x="1110" y="2404"/>
                  </a:cubicBezTo>
                  <a:lnTo>
                    <a:pt x="2071" y="703"/>
                  </a:lnTo>
                  <a:cubicBezTo>
                    <a:pt x="1849" y="481"/>
                    <a:pt x="1554" y="260"/>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rot="-2652023">
              <a:off x="2617294" y="2504781"/>
              <a:ext cx="179325" cy="259157"/>
            </a:xfrm>
            <a:custGeom>
              <a:avLst/>
              <a:gdLst/>
              <a:ahLst/>
              <a:cxnLst/>
              <a:rect l="l" t="t" r="r" b="b"/>
              <a:pathLst>
                <a:path w="4068" h="5879" extrusionOk="0">
                  <a:moveTo>
                    <a:pt x="703" y="0"/>
                  </a:moveTo>
                  <a:cubicBezTo>
                    <a:pt x="482" y="111"/>
                    <a:pt x="260" y="259"/>
                    <a:pt x="1" y="370"/>
                  </a:cubicBezTo>
                  <a:lnTo>
                    <a:pt x="3476" y="5879"/>
                  </a:lnTo>
                  <a:cubicBezTo>
                    <a:pt x="3624" y="5768"/>
                    <a:pt x="3809" y="5620"/>
                    <a:pt x="3957" y="5546"/>
                  </a:cubicBezTo>
                  <a:lnTo>
                    <a:pt x="4068" y="5657"/>
                  </a:lnTo>
                  <a:lnTo>
                    <a:pt x="1628" y="740"/>
                  </a:lnTo>
                  <a:cubicBezTo>
                    <a:pt x="1295" y="518"/>
                    <a:pt x="999" y="222"/>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rot="-2652023">
              <a:off x="3486057" y="2571567"/>
              <a:ext cx="192373" cy="130394"/>
            </a:xfrm>
            <a:custGeom>
              <a:avLst/>
              <a:gdLst/>
              <a:ahLst/>
              <a:cxnLst/>
              <a:rect l="l" t="t" r="r" b="b"/>
              <a:pathLst>
                <a:path w="4364" h="2958" extrusionOk="0">
                  <a:moveTo>
                    <a:pt x="1" y="0"/>
                  </a:moveTo>
                  <a:lnTo>
                    <a:pt x="1" y="0"/>
                  </a:lnTo>
                  <a:cubicBezTo>
                    <a:pt x="149" y="185"/>
                    <a:pt x="334" y="407"/>
                    <a:pt x="481" y="592"/>
                  </a:cubicBezTo>
                  <a:cubicBezTo>
                    <a:pt x="371" y="740"/>
                    <a:pt x="297" y="814"/>
                    <a:pt x="149" y="962"/>
                  </a:cubicBezTo>
                  <a:lnTo>
                    <a:pt x="3513" y="2958"/>
                  </a:lnTo>
                  <a:cubicBezTo>
                    <a:pt x="3809" y="2588"/>
                    <a:pt x="4068" y="2255"/>
                    <a:pt x="4363" y="1886"/>
                  </a:cubicBezTo>
                  <a:cubicBezTo>
                    <a:pt x="4031" y="1479"/>
                    <a:pt x="3661" y="1072"/>
                    <a:pt x="3328" y="70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rot="-2652023">
              <a:off x="3518246" y="3196346"/>
              <a:ext cx="138549" cy="189067"/>
            </a:xfrm>
            <a:custGeom>
              <a:avLst/>
              <a:gdLst/>
              <a:ahLst/>
              <a:cxnLst/>
              <a:rect l="l" t="t" r="r" b="b"/>
              <a:pathLst>
                <a:path w="3143" h="4289" extrusionOk="0">
                  <a:moveTo>
                    <a:pt x="0" y="0"/>
                  </a:moveTo>
                  <a:lnTo>
                    <a:pt x="851" y="3328"/>
                  </a:lnTo>
                  <a:lnTo>
                    <a:pt x="2071" y="4289"/>
                  </a:lnTo>
                  <a:cubicBezTo>
                    <a:pt x="2441" y="4030"/>
                    <a:pt x="2773" y="3697"/>
                    <a:pt x="3143" y="3439"/>
                  </a:cubicBezTo>
                  <a:lnTo>
                    <a:pt x="1036" y="148"/>
                  </a:lnTo>
                  <a:cubicBezTo>
                    <a:pt x="851" y="296"/>
                    <a:pt x="740" y="370"/>
                    <a:pt x="592" y="481"/>
                  </a:cubicBezTo>
                  <a:cubicBezTo>
                    <a:pt x="370" y="333"/>
                    <a:pt x="185" y="1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rot="-2652023">
              <a:off x="3136008" y="2542737"/>
              <a:ext cx="104342" cy="92924"/>
            </a:xfrm>
            <a:custGeom>
              <a:avLst/>
              <a:gdLst/>
              <a:ahLst/>
              <a:cxnLst/>
              <a:rect l="l" t="t" r="r" b="b"/>
              <a:pathLst>
                <a:path w="2367" h="2108" extrusionOk="0">
                  <a:moveTo>
                    <a:pt x="1294" y="0"/>
                  </a:moveTo>
                  <a:lnTo>
                    <a:pt x="1" y="1405"/>
                  </a:lnTo>
                  <a:lnTo>
                    <a:pt x="703" y="2108"/>
                  </a:lnTo>
                  <a:lnTo>
                    <a:pt x="2367" y="1073"/>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rot="-2652023">
              <a:off x="2583283" y="2545147"/>
              <a:ext cx="66872" cy="65241"/>
            </a:xfrm>
            <a:custGeom>
              <a:avLst/>
              <a:gdLst/>
              <a:ahLst/>
              <a:cxnLst/>
              <a:rect l="l" t="t" r="r" b="b"/>
              <a:pathLst>
                <a:path w="1517" h="1480" extrusionOk="0">
                  <a:moveTo>
                    <a:pt x="1110" y="1"/>
                  </a:moveTo>
                  <a:lnTo>
                    <a:pt x="0" y="148"/>
                  </a:lnTo>
                  <a:lnTo>
                    <a:pt x="1516" y="1479"/>
                  </a:lnTo>
                  <a:lnTo>
                    <a:pt x="1405" y="592"/>
                  </a:lnTo>
                  <a:lnTo>
                    <a:pt x="1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rot="-2652023">
              <a:off x="2591073" y="3325587"/>
              <a:ext cx="65197" cy="68503"/>
            </a:xfrm>
            <a:custGeom>
              <a:avLst/>
              <a:gdLst/>
              <a:ahLst/>
              <a:cxnLst/>
              <a:rect l="l" t="t" r="r" b="b"/>
              <a:pathLst>
                <a:path w="1479" h="1554" extrusionOk="0">
                  <a:moveTo>
                    <a:pt x="37" y="0"/>
                  </a:moveTo>
                  <a:lnTo>
                    <a:pt x="0" y="1183"/>
                  </a:lnTo>
                  <a:lnTo>
                    <a:pt x="555" y="1405"/>
                  </a:lnTo>
                  <a:lnTo>
                    <a:pt x="1479" y="1553"/>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rot="-2652023">
              <a:off x="3708371" y="2828521"/>
              <a:ext cx="249415" cy="260788"/>
            </a:xfrm>
            <a:custGeom>
              <a:avLst/>
              <a:gdLst/>
              <a:ahLst/>
              <a:cxnLst/>
              <a:rect l="l" t="t" r="r" b="b"/>
              <a:pathLst>
                <a:path w="5658" h="5916" extrusionOk="0">
                  <a:moveTo>
                    <a:pt x="5177" y="1"/>
                  </a:moveTo>
                  <a:lnTo>
                    <a:pt x="1" y="5435"/>
                  </a:lnTo>
                  <a:lnTo>
                    <a:pt x="481" y="5916"/>
                  </a:lnTo>
                  <a:lnTo>
                    <a:pt x="5657" y="481"/>
                  </a:lnTo>
                  <a:lnTo>
                    <a:pt x="5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rot="-2652023">
              <a:off x="2061143" y="3229940"/>
              <a:ext cx="100595" cy="174432"/>
            </a:xfrm>
            <a:custGeom>
              <a:avLst/>
              <a:gdLst/>
              <a:ahLst/>
              <a:cxnLst/>
              <a:rect l="l" t="t" r="r" b="b"/>
              <a:pathLst>
                <a:path w="2282" h="3957" extrusionOk="0">
                  <a:moveTo>
                    <a:pt x="1665" y="1"/>
                  </a:moveTo>
                  <a:cubicBezTo>
                    <a:pt x="1641" y="1"/>
                    <a:pt x="1615" y="6"/>
                    <a:pt x="1587" y="15"/>
                  </a:cubicBezTo>
                  <a:cubicBezTo>
                    <a:pt x="1254" y="126"/>
                    <a:pt x="256" y="2529"/>
                    <a:pt x="145" y="2788"/>
                  </a:cubicBezTo>
                  <a:cubicBezTo>
                    <a:pt x="0" y="3281"/>
                    <a:pt x="379" y="3957"/>
                    <a:pt x="763" y="3957"/>
                  </a:cubicBezTo>
                  <a:cubicBezTo>
                    <a:pt x="868" y="3957"/>
                    <a:pt x="974" y="3906"/>
                    <a:pt x="1070" y="3786"/>
                  </a:cubicBezTo>
                  <a:cubicBezTo>
                    <a:pt x="1710" y="3075"/>
                    <a:pt x="2282"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rot="-2652023">
              <a:off x="2013353" y="2582608"/>
              <a:ext cx="187568" cy="81684"/>
            </a:xfrm>
            <a:custGeom>
              <a:avLst/>
              <a:gdLst/>
              <a:ahLst/>
              <a:cxnLst/>
              <a:rect l="l" t="t" r="r" b="b"/>
              <a:pathLst>
                <a:path w="4255" h="1853" extrusionOk="0">
                  <a:moveTo>
                    <a:pt x="3042" y="1"/>
                  </a:moveTo>
                  <a:cubicBezTo>
                    <a:pt x="2958" y="1"/>
                    <a:pt x="2877" y="12"/>
                    <a:pt x="2800" y="35"/>
                  </a:cubicBezTo>
                  <a:cubicBezTo>
                    <a:pt x="2505" y="109"/>
                    <a:pt x="212" y="1219"/>
                    <a:pt x="65" y="1551"/>
                  </a:cubicBezTo>
                  <a:cubicBezTo>
                    <a:pt x="0" y="1766"/>
                    <a:pt x="231" y="1853"/>
                    <a:pt x="609" y="1853"/>
                  </a:cubicBezTo>
                  <a:cubicBezTo>
                    <a:pt x="1534" y="1853"/>
                    <a:pt x="3337" y="1332"/>
                    <a:pt x="3836" y="886"/>
                  </a:cubicBezTo>
                  <a:cubicBezTo>
                    <a:pt x="4254" y="499"/>
                    <a:pt x="3607" y="1"/>
                    <a:pt x="3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rot="-2652023">
              <a:off x="1888915" y="2781699"/>
              <a:ext cx="378134" cy="384614"/>
            </a:xfrm>
            <a:custGeom>
              <a:avLst/>
              <a:gdLst/>
              <a:ahLst/>
              <a:cxnLst/>
              <a:rect l="l" t="t" r="r" b="b"/>
              <a:pathLst>
                <a:path w="8578" h="8725" extrusionOk="0">
                  <a:moveTo>
                    <a:pt x="7730" y="1"/>
                  </a:moveTo>
                  <a:cubicBezTo>
                    <a:pt x="7564" y="1"/>
                    <a:pt x="7393" y="51"/>
                    <a:pt x="7246" y="154"/>
                  </a:cubicBezTo>
                  <a:cubicBezTo>
                    <a:pt x="4474" y="2150"/>
                    <a:pt x="2070" y="4627"/>
                    <a:pt x="222" y="7511"/>
                  </a:cubicBezTo>
                  <a:cubicBezTo>
                    <a:pt x="0" y="7881"/>
                    <a:pt x="74" y="8398"/>
                    <a:pt x="444" y="8620"/>
                  </a:cubicBezTo>
                  <a:cubicBezTo>
                    <a:pt x="562" y="8691"/>
                    <a:pt x="692" y="8724"/>
                    <a:pt x="821" y="8724"/>
                  </a:cubicBezTo>
                  <a:cubicBezTo>
                    <a:pt x="1095" y="8724"/>
                    <a:pt x="1365" y="8576"/>
                    <a:pt x="1516" y="8324"/>
                  </a:cubicBezTo>
                  <a:cubicBezTo>
                    <a:pt x="3254" y="5663"/>
                    <a:pt x="5546" y="3296"/>
                    <a:pt x="8134" y="1448"/>
                  </a:cubicBezTo>
                  <a:cubicBezTo>
                    <a:pt x="8503" y="1226"/>
                    <a:pt x="8577" y="709"/>
                    <a:pt x="8355" y="339"/>
                  </a:cubicBezTo>
                  <a:cubicBezTo>
                    <a:pt x="8222" y="116"/>
                    <a:pt x="7981" y="1"/>
                    <a:pt x="7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rot="-2652023">
              <a:off x="2032003" y="2953854"/>
              <a:ext cx="45669" cy="39497"/>
            </a:xfrm>
            <a:custGeom>
              <a:avLst/>
              <a:gdLst/>
              <a:ahLst/>
              <a:cxnLst/>
              <a:rect l="l" t="t" r="r" b="b"/>
              <a:pathLst>
                <a:path w="1036" h="896" extrusionOk="0">
                  <a:moveTo>
                    <a:pt x="678" y="1"/>
                  </a:moveTo>
                  <a:cubicBezTo>
                    <a:pt x="551" y="1"/>
                    <a:pt x="410" y="76"/>
                    <a:pt x="296" y="235"/>
                  </a:cubicBezTo>
                  <a:cubicBezTo>
                    <a:pt x="111" y="457"/>
                    <a:pt x="0" y="716"/>
                    <a:pt x="148" y="827"/>
                  </a:cubicBezTo>
                  <a:cubicBezTo>
                    <a:pt x="196" y="874"/>
                    <a:pt x="255" y="895"/>
                    <a:pt x="320" y="895"/>
                  </a:cubicBezTo>
                  <a:cubicBezTo>
                    <a:pt x="456" y="895"/>
                    <a:pt x="615" y="804"/>
                    <a:pt x="740" y="679"/>
                  </a:cubicBezTo>
                  <a:cubicBezTo>
                    <a:pt x="925" y="457"/>
                    <a:pt x="1036" y="161"/>
                    <a:pt x="888" y="87"/>
                  </a:cubicBezTo>
                  <a:cubicBezTo>
                    <a:pt x="831" y="30"/>
                    <a:pt x="757" y="1"/>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rot="-2652023">
              <a:off x="2026076" y="2975037"/>
              <a:ext cx="133700" cy="192373"/>
            </a:xfrm>
            <a:custGeom>
              <a:avLst/>
              <a:gdLst/>
              <a:ahLst/>
              <a:cxnLst/>
              <a:rect l="l" t="t" r="r" b="b"/>
              <a:pathLst>
                <a:path w="3033" h="4364" extrusionOk="0">
                  <a:moveTo>
                    <a:pt x="2441" y="1"/>
                  </a:moveTo>
                  <a:cubicBezTo>
                    <a:pt x="2626" y="260"/>
                    <a:pt x="1" y="4363"/>
                    <a:pt x="1" y="4363"/>
                  </a:cubicBezTo>
                  <a:cubicBezTo>
                    <a:pt x="1" y="4363"/>
                    <a:pt x="1332" y="2330"/>
                    <a:pt x="3033" y="555"/>
                  </a:cubicBezTo>
                  <a:cubicBezTo>
                    <a:pt x="2811" y="334"/>
                    <a:pt x="2441"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rot="-2652023">
              <a:off x="1996491" y="2805162"/>
              <a:ext cx="189111" cy="140224"/>
            </a:xfrm>
            <a:custGeom>
              <a:avLst/>
              <a:gdLst/>
              <a:ahLst/>
              <a:cxnLst/>
              <a:rect l="l" t="t" r="r" b="b"/>
              <a:pathLst>
                <a:path w="4290" h="3181" extrusionOk="0">
                  <a:moveTo>
                    <a:pt x="4290" y="1"/>
                  </a:moveTo>
                  <a:cubicBezTo>
                    <a:pt x="4289" y="1"/>
                    <a:pt x="4228" y="43"/>
                    <a:pt x="4118" y="122"/>
                  </a:cubicBezTo>
                  <a:lnTo>
                    <a:pt x="4118" y="122"/>
                  </a:lnTo>
                  <a:cubicBezTo>
                    <a:pt x="4227" y="45"/>
                    <a:pt x="4289" y="1"/>
                    <a:pt x="4290" y="1"/>
                  </a:cubicBezTo>
                  <a:close/>
                  <a:moveTo>
                    <a:pt x="4118" y="122"/>
                  </a:moveTo>
                  <a:cubicBezTo>
                    <a:pt x="3383" y="639"/>
                    <a:pt x="512" y="2635"/>
                    <a:pt x="44" y="2635"/>
                  </a:cubicBezTo>
                  <a:cubicBezTo>
                    <a:pt x="26" y="2635"/>
                    <a:pt x="12" y="2632"/>
                    <a:pt x="1" y="2626"/>
                  </a:cubicBezTo>
                  <a:lnTo>
                    <a:pt x="1" y="2626"/>
                  </a:lnTo>
                  <a:cubicBezTo>
                    <a:pt x="1" y="2626"/>
                    <a:pt x="371" y="2996"/>
                    <a:pt x="593" y="3180"/>
                  </a:cubicBezTo>
                  <a:cubicBezTo>
                    <a:pt x="1995" y="1686"/>
                    <a:pt x="3599" y="494"/>
                    <a:pt x="4118" y="1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rot="-2652023">
              <a:off x="2431815" y="3172671"/>
              <a:ext cx="70134" cy="133700"/>
            </a:xfrm>
            <a:custGeom>
              <a:avLst/>
              <a:gdLst/>
              <a:ahLst/>
              <a:cxnLst/>
              <a:rect l="l" t="t" r="r" b="b"/>
              <a:pathLst>
                <a:path w="1591" h="3033" extrusionOk="0">
                  <a:moveTo>
                    <a:pt x="1590" y="1"/>
                  </a:moveTo>
                  <a:lnTo>
                    <a:pt x="1" y="2515"/>
                  </a:lnTo>
                  <a:lnTo>
                    <a:pt x="555" y="3032"/>
                  </a:lnTo>
                  <a:lnTo>
                    <a:pt x="1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rot="-2652023">
              <a:off x="2385741" y="3172050"/>
              <a:ext cx="70090" cy="133656"/>
            </a:xfrm>
            <a:custGeom>
              <a:avLst/>
              <a:gdLst/>
              <a:ahLst/>
              <a:cxnLst/>
              <a:rect l="l" t="t" r="r" b="b"/>
              <a:pathLst>
                <a:path w="1590" h="3032" extrusionOk="0">
                  <a:moveTo>
                    <a:pt x="1590" y="0"/>
                  </a:moveTo>
                  <a:lnTo>
                    <a:pt x="0" y="2514"/>
                  </a:lnTo>
                  <a:lnTo>
                    <a:pt x="518" y="3032"/>
                  </a:lnTo>
                  <a:lnTo>
                    <a:pt x="1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rot="-2652023">
              <a:off x="2338685" y="3173091"/>
              <a:ext cx="68503" cy="133700"/>
            </a:xfrm>
            <a:custGeom>
              <a:avLst/>
              <a:gdLst/>
              <a:ahLst/>
              <a:cxnLst/>
              <a:rect l="l" t="t" r="r" b="b"/>
              <a:pathLst>
                <a:path w="1554" h="3033" extrusionOk="0">
                  <a:moveTo>
                    <a:pt x="1554" y="1"/>
                  </a:moveTo>
                  <a:lnTo>
                    <a:pt x="1" y="2515"/>
                  </a:lnTo>
                  <a:lnTo>
                    <a:pt x="518" y="3032"/>
                  </a:lnTo>
                  <a:lnTo>
                    <a:pt x="1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rot="-2652023">
              <a:off x="2398776" y="2664072"/>
              <a:ext cx="130438" cy="76658"/>
            </a:xfrm>
            <a:custGeom>
              <a:avLst/>
              <a:gdLst/>
              <a:ahLst/>
              <a:cxnLst/>
              <a:rect l="l" t="t" r="r" b="b"/>
              <a:pathLst>
                <a:path w="2959" h="1739" extrusionOk="0">
                  <a:moveTo>
                    <a:pt x="2441" y="1"/>
                  </a:moveTo>
                  <a:lnTo>
                    <a:pt x="0" y="1739"/>
                  </a:lnTo>
                  <a:lnTo>
                    <a:pt x="2958" y="519"/>
                  </a:lnTo>
                  <a:lnTo>
                    <a:pt x="2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rot="-2652023">
              <a:off x="2352717" y="2663445"/>
              <a:ext cx="130394" cy="76658"/>
            </a:xfrm>
            <a:custGeom>
              <a:avLst/>
              <a:gdLst/>
              <a:ahLst/>
              <a:cxnLst/>
              <a:rect l="l" t="t" r="r" b="b"/>
              <a:pathLst>
                <a:path w="2958" h="1739" extrusionOk="0">
                  <a:moveTo>
                    <a:pt x="2403" y="1"/>
                  </a:moveTo>
                  <a:lnTo>
                    <a:pt x="0" y="1738"/>
                  </a:lnTo>
                  <a:lnTo>
                    <a:pt x="2958" y="518"/>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rot="-2652023">
              <a:off x="2305430" y="2663961"/>
              <a:ext cx="130438" cy="76614"/>
            </a:xfrm>
            <a:custGeom>
              <a:avLst/>
              <a:gdLst/>
              <a:ahLst/>
              <a:cxnLst/>
              <a:rect l="l" t="t" r="r" b="b"/>
              <a:pathLst>
                <a:path w="2959" h="1738" extrusionOk="0">
                  <a:moveTo>
                    <a:pt x="2441" y="0"/>
                  </a:moveTo>
                  <a:lnTo>
                    <a:pt x="1" y="1738"/>
                  </a:lnTo>
                  <a:lnTo>
                    <a:pt x="2958" y="518"/>
                  </a:lnTo>
                  <a:lnTo>
                    <a:pt x="2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rot="-2652023">
              <a:off x="3709209" y="3176611"/>
              <a:ext cx="187436" cy="171170"/>
            </a:xfrm>
            <a:custGeom>
              <a:avLst/>
              <a:gdLst/>
              <a:ahLst/>
              <a:cxnLst/>
              <a:rect l="l" t="t" r="r" b="b"/>
              <a:pathLst>
                <a:path w="4252" h="3883" extrusionOk="0">
                  <a:moveTo>
                    <a:pt x="3512" y="0"/>
                  </a:moveTo>
                  <a:lnTo>
                    <a:pt x="0" y="2995"/>
                  </a:lnTo>
                  <a:lnTo>
                    <a:pt x="777" y="3882"/>
                  </a:lnTo>
                  <a:lnTo>
                    <a:pt x="4252" y="888"/>
                  </a:lnTo>
                  <a:lnTo>
                    <a:pt x="3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rot="-2652023">
              <a:off x="3717329" y="2557709"/>
              <a:ext cx="166277" cy="190698"/>
            </a:xfrm>
            <a:custGeom>
              <a:avLst/>
              <a:gdLst/>
              <a:ahLst/>
              <a:cxnLst/>
              <a:rect l="l" t="t" r="r" b="b"/>
              <a:pathLst>
                <a:path w="3772" h="4326" extrusionOk="0">
                  <a:moveTo>
                    <a:pt x="2847" y="0"/>
                  </a:moveTo>
                  <a:lnTo>
                    <a:pt x="0" y="3623"/>
                  </a:lnTo>
                  <a:lnTo>
                    <a:pt x="888" y="4326"/>
                  </a:lnTo>
                  <a:lnTo>
                    <a:pt x="3771" y="703"/>
                  </a:lnTo>
                  <a:lnTo>
                    <a:pt x="2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rot="-2652023">
              <a:off x="2006892" y="3393502"/>
              <a:ext cx="61979" cy="60348"/>
            </a:xfrm>
            <a:custGeom>
              <a:avLst/>
              <a:gdLst/>
              <a:ahLst/>
              <a:cxnLst/>
              <a:rect l="l" t="t" r="r" b="b"/>
              <a:pathLst>
                <a:path w="1406" h="1369" extrusionOk="0">
                  <a:moveTo>
                    <a:pt x="370" y="1"/>
                  </a:moveTo>
                  <a:lnTo>
                    <a:pt x="0" y="371"/>
                  </a:lnTo>
                  <a:lnTo>
                    <a:pt x="1036" y="1369"/>
                  </a:lnTo>
                  <a:lnTo>
                    <a:pt x="1405" y="999"/>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rot="-2652023">
              <a:off x="1999408" y="2486643"/>
              <a:ext cx="61935" cy="58717"/>
            </a:xfrm>
            <a:custGeom>
              <a:avLst/>
              <a:gdLst/>
              <a:ahLst/>
              <a:cxnLst/>
              <a:rect l="l" t="t" r="r" b="b"/>
              <a:pathLst>
                <a:path w="1405" h="1332" extrusionOk="0">
                  <a:moveTo>
                    <a:pt x="370" y="1"/>
                  </a:moveTo>
                  <a:lnTo>
                    <a:pt x="0" y="370"/>
                  </a:lnTo>
                  <a:lnTo>
                    <a:pt x="1035" y="1332"/>
                  </a:lnTo>
                  <a:lnTo>
                    <a:pt x="1405" y="962"/>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rot="-2652023">
              <a:off x="3648794" y="3383243"/>
              <a:ext cx="61935" cy="58717"/>
            </a:xfrm>
            <a:custGeom>
              <a:avLst/>
              <a:gdLst/>
              <a:ahLst/>
              <a:cxnLst/>
              <a:rect l="l" t="t" r="r" b="b"/>
              <a:pathLst>
                <a:path w="1405" h="1332" extrusionOk="0">
                  <a:moveTo>
                    <a:pt x="370" y="0"/>
                  </a:moveTo>
                  <a:lnTo>
                    <a:pt x="0" y="333"/>
                  </a:lnTo>
                  <a:lnTo>
                    <a:pt x="1035" y="1331"/>
                  </a:lnTo>
                  <a:lnTo>
                    <a:pt x="1405" y="962"/>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rot="-2652023">
              <a:off x="3642434" y="2473616"/>
              <a:ext cx="61979" cy="60348"/>
            </a:xfrm>
            <a:custGeom>
              <a:avLst/>
              <a:gdLst/>
              <a:ahLst/>
              <a:cxnLst/>
              <a:rect l="l" t="t" r="r" b="b"/>
              <a:pathLst>
                <a:path w="1406" h="1369" extrusionOk="0">
                  <a:moveTo>
                    <a:pt x="371" y="0"/>
                  </a:moveTo>
                  <a:lnTo>
                    <a:pt x="1" y="370"/>
                  </a:lnTo>
                  <a:lnTo>
                    <a:pt x="1036" y="1368"/>
                  </a:lnTo>
                  <a:lnTo>
                    <a:pt x="1406" y="998"/>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rot="-2652023">
              <a:off x="1872414" y="1992233"/>
              <a:ext cx="1976892" cy="1944316"/>
            </a:xfrm>
            <a:custGeom>
              <a:avLst/>
              <a:gdLst/>
              <a:ahLst/>
              <a:cxnLst/>
              <a:rect l="l" t="t" r="r" b="b"/>
              <a:pathLst>
                <a:path w="44846" h="44107" extrusionOk="0">
                  <a:moveTo>
                    <a:pt x="13790" y="0"/>
                  </a:moveTo>
                  <a:cubicBezTo>
                    <a:pt x="12385" y="592"/>
                    <a:pt x="11054" y="1294"/>
                    <a:pt x="9871" y="2034"/>
                  </a:cubicBezTo>
                  <a:cubicBezTo>
                    <a:pt x="6470" y="4141"/>
                    <a:pt x="3845" y="6877"/>
                    <a:pt x="1849" y="10352"/>
                  </a:cubicBezTo>
                  <a:cubicBezTo>
                    <a:pt x="1183" y="11572"/>
                    <a:pt x="518" y="12903"/>
                    <a:pt x="0" y="14308"/>
                  </a:cubicBezTo>
                  <a:cubicBezTo>
                    <a:pt x="7875" y="23218"/>
                    <a:pt x="21961" y="36675"/>
                    <a:pt x="31241" y="44106"/>
                  </a:cubicBezTo>
                  <a:cubicBezTo>
                    <a:pt x="32867" y="42886"/>
                    <a:pt x="34420" y="41592"/>
                    <a:pt x="35936" y="40188"/>
                  </a:cubicBezTo>
                  <a:cubicBezTo>
                    <a:pt x="37784" y="38487"/>
                    <a:pt x="39485" y="36675"/>
                    <a:pt x="41112" y="34790"/>
                  </a:cubicBezTo>
                  <a:cubicBezTo>
                    <a:pt x="42406" y="33274"/>
                    <a:pt x="43626" y="31647"/>
                    <a:pt x="44846" y="29984"/>
                  </a:cubicBezTo>
                  <a:cubicBezTo>
                    <a:pt x="37082" y="20963"/>
                    <a:pt x="23033" y="7468"/>
                    <a:pt x="13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rot="-2652023">
              <a:off x="1920837" y="2035089"/>
              <a:ext cx="1882381" cy="1856328"/>
            </a:xfrm>
            <a:custGeom>
              <a:avLst/>
              <a:gdLst/>
              <a:ahLst/>
              <a:cxnLst/>
              <a:rect l="l" t="t" r="r" b="b"/>
              <a:pathLst>
                <a:path w="42702" h="42111" extrusionOk="0">
                  <a:moveTo>
                    <a:pt x="13790" y="1"/>
                  </a:moveTo>
                  <a:cubicBezTo>
                    <a:pt x="12386" y="666"/>
                    <a:pt x="11166" y="1332"/>
                    <a:pt x="9945" y="2145"/>
                  </a:cubicBezTo>
                  <a:lnTo>
                    <a:pt x="8578" y="3106"/>
                  </a:lnTo>
                  <a:cubicBezTo>
                    <a:pt x="8393" y="3254"/>
                    <a:pt x="8171" y="3365"/>
                    <a:pt x="8023" y="3550"/>
                  </a:cubicBezTo>
                  <a:cubicBezTo>
                    <a:pt x="7875" y="3624"/>
                    <a:pt x="7727" y="3735"/>
                    <a:pt x="7653" y="3846"/>
                  </a:cubicBezTo>
                  <a:cubicBezTo>
                    <a:pt x="6101" y="5103"/>
                    <a:pt x="4770" y="6470"/>
                    <a:pt x="3550" y="8097"/>
                  </a:cubicBezTo>
                  <a:cubicBezTo>
                    <a:pt x="3476" y="8208"/>
                    <a:pt x="3402" y="8319"/>
                    <a:pt x="3291" y="8504"/>
                  </a:cubicBezTo>
                  <a:lnTo>
                    <a:pt x="2884" y="9058"/>
                  </a:lnTo>
                  <a:cubicBezTo>
                    <a:pt x="2551" y="9502"/>
                    <a:pt x="2256" y="9983"/>
                    <a:pt x="1960" y="10500"/>
                  </a:cubicBezTo>
                  <a:cubicBezTo>
                    <a:pt x="1220" y="11720"/>
                    <a:pt x="555" y="13014"/>
                    <a:pt x="0" y="14419"/>
                  </a:cubicBezTo>
                  <a:cubicBezTo>
                    <a:pt x="7173" y="22627"/>
                    <a:pt x="20408" y="35308"/>
                    <a:pt x="29022" y="42110"/>
                  </a:cubicBezTo>
                  <a:cubicBezTo>
                    <a:pt x="30575" y="40890"/>
                    <a:pt x="31980" y="39633"/>
                    <a:pt x="33422" y="38339"/>
                  </a:cubicBezTo>
                  <a:cubicBezTo>
                    <a:pt x="33533" y="38302"/>
                    <a:pt x="33607" y="38228"/>
                    <a:pt x="33718" y="38117"/>
                  </a:cubicBezTo>
                  <a:cubicBezTo>
                    <a:pt x="33792" y="38043"/>
                    <a:pt x="33829" y="37933"/>
                    <a:pt x="33976" y="37896"/>
                  </a:cubicBezTo>
                  <a:lnTo>
                    <a:pt x="34309" y="37563"/>
                  </a:lnTo>
                  <a:cubicBezTo>
                    <a:pt x="35751" y="36232"/>
                    <a:pt x="37119" y="34790"/>
                    <a:pt x="38376" y="33311"/>
                  </a:cubicBezTo>
                  <a:lnTo>
                    <a:pt x="38709" y="32978"/>
                  </a:lnTo>
                  <a:cubicBezTo>
                    <a:pt x="38746" y="32905"/>
                    <a:pt x="38820" y="32794"/>
                    <a:pt x="38931" y="32720"/>
                  </a:cubicBezTo>
                  <a:cubicBezTo>
                    <a:pt x="39004" y="32609"/>
                    <a:pt x="39078" y="32535"/>
                    <a:pt x="39152" y="32424"/>
                  </a:cubicBezTo>
                  <a:cubicBezTo>
                    <a:pt x="40409" y="31019"/>
                    <a:pt x="41592" y="29466"/>
                    <a:pt x="42702" y="27950"/>
                  </a:cubicBezTo>
                  <a:cubicBezTo>
                    <a:pt x="35492" y="19558"/>
                    <a:pt x="22331" y="6840"/>
                    <a:pt x="13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rot="-2652023">
              <a:off x="1917952" y="2175296"/>
              <a:ext cx="1598803" cy="1577643"/>
            </a:xfrm>
            <a:custGeom>
              <a:avLst/>
              <a:gdLst/>
              <a:ahLst/>
              <a:cxnLst/>
              <a:rect l="l" t="t" r="r" b="b"/>
              <a:pathLst>
                <a:path w="36269" h="35789" extrusionOk="0">
                  <a:moveTo>
                    <a:pt x="12164" y="1"/>
                  </a:moveTo>
                  <a:cubicBezTo>
                    <a:pt x="6175" y="2478"/>
                    <a:pt x="2219" y="6619"/>
                    <a:pt x="1" y="12645"/>
                  </a:cubicBezTo>
                  <a:cubicBezTo>
                    <a:pt x="7173" y="20741"/>
                    <a:pt x="15861" y="29023"/>
                    <a:pt x="24253" y="35789"/>
                  </a:cubicBezTo>
                  <a:cubicBezTo>
                    <a:pt x="28986" y="32239"/>
                    <a:pt x="32905" y="28136"/>
                    <a:pt x="36269" y="23292"/>
                  </a:cubicBezTo>
                  <a:cubicBezTo>
                    <a:pt x="29171" y="15159"/>
                    <a:pt x="20519" y="6840"/>
                    <a:pt x="12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rot="-2652023">
              <a:off x="1952974" y="2504083"/>
              <a:ext cx="919194" cy="912714"/>
            </a:xfrm>
            <a:custGeom>
              <a:avLst/>
              <a:gdLst/>
              <a:ahLst/>
              <a:cxnLst/>
              <a:rect l="l" t="t" r="r" b="b"/>
              <a:pathLst>
                <a:path w="20852" h="20705" extrusionOk="0">
                  <a:moveTo>
                    <a:pt x="5731" y="1"/>
                  </a:moveTo>
                  <a:cubicBezTo>
                    <a:pt x="2625" y="888"/>
                    <a:pt x="777" y="2885"/>
                    <a:pt x="0" y="6064"/>
                  </a:cubicBezTo>
                  <a:cubicBezTo>
                    <a:pt x="4585" y="11092"/>
                    <a:pt x="10020" y="16342"/>
                    <a:pt x="15195" y="20704"/>
                  </a:cubicBezTo>
                  <a:cubicBezTo>
                    <a:pt x="17525" y="19115"/>
                    <a:pt x="19373" y="17155"/>
                    <a:pt x="20852" y="14752"/>
                  </a:cubicBezTo>
                  <a:cubicBezTo>
                    <a:pt x="16268" y="9724"/>
                    <a:pt x="10870" y="4437"/>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rot="-2652023">
              <a:off x="2258452" y="2306582"/>
              <a:ext cx="1320117" cy="1310331"/>
            </a:xfrm>
            <a:custGeom>
              <a:avLst/>
              <a:gdLst/>
              <a:ahLst/>
              <a:cxnLst/>
              <a:rect l="l" t="t" r="r" b="b"/>
              <a:pathLst>
                <a:path w="29947" h="29725" extrusionOk="0">
                  <a:moveTo>
                    <a:pt x="12164" y="0"/>
                  </a:moveTo>
                  <a:cubicBezTo>
                    <a:pt x="6618" y="2921"/>
                    <a:pt x="2662" y="7024"/>
                    <a:pt x="1" y="12681"/>
                  </a:cubicBezTo>
                  <a:cubicBezTo>
                    <a:pt x="5324" y="19003"/>
                    <a:pt x="11314" y="24733"/>
                    <a:pt x="17931" y="29724"/>
                  </a:cubicBezTo>
                  <a:cubicBezTo>
                    <a:pt x="22442" y="26027"/>
                    <a:pt x="26435" y="21924"/>
                    <a:pt x="29947" y="17191"/>
                  </a:cubicBezTo>
                  <a:cubicBezTo>
                    <a:pt x="24623" y="10832"/>
                    <a:pt x="18671" y="5102"/>
                    <a:pt x="1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rot="-2652023">
              <a:off x="2525632" y="2515931"/>
              <a:ext cx="896359" cy="893141"/>
            </a:xfrm>
            <a:custGeom>
              <a:avLst/>
              <a:gdLst/>
              <a:ahLst/>
              <a:cxnLst/>
              <a:rect l="l" t="t" r="r" b="b"/>
              <a:pathLst>
                <a:path w="20334" h="20261" extrusionOk="0">
                  <a:moveTo>
                    <a:pt x="9649" y="1"/>
                  </a:moveTo>
                  <a:cubicBezTo>
                    <a:pt x="8799" y="481"/>
                    <a:pt x="7986" y="1036"/>
                    <a:pt x="7246" y="1664"/>
                  </a:cubicBezTo>
                  <a:cubicBezTo>
                    <a:pt x="7061" y="1775"/>
                    <a:pt x="6877" y="1923"/>
                    <a:pt x="6692" y="2108"/>
                  </a:cubicBezTo>
                  <a:cubicBezTo>
                    <a:pt x="6544" y="2219"/>
                    <a:pt x="6396" y="2293"/>
                    <a:pt x="6322" y="2367"/>
                  </a:cubicBezTo>
                  <a:cubicBezTo>
                    <a:pt x="4806" y="3624"/>
                    <a:pt x="3438" y="5029"/>
                    <a:pt x="2255" y="6655"/>
                  </a:cubicBezTo>
                  <a:cubicBezTo>
                    <a:pt x="2144" y="6729"/>
                    <a:pt x="2070" y="6877"/>
                    <a:pt x="1960" y="7025"/>
                  </a:cubicBezTo>
                  <a:cubicBezTo>
                    <a:pt x="1812" y="7210"/>
                    <a:pt x="1664" y="7358"/>
                    <a:pt x="1553" y="7580"/>
                  </a:cubicBezTo>
                  <a:cubicBezTo>
                    <a:pt x="998" y="8356"/>
                    <a:pt x="444" y="9169"/>
                    <a:pt x="0" y="10057"/>
                  </a:cubicBezTo>
                  <a:cubicBezTo>
                    <a:pt x="3069" y="13975"/>
                    <a:pt x="6692" y="17414"/>
                    <a:pt x="10759" y="20261"/>
                  </a:cubicBezTo>
                  <a:cubicBezTo>
                    <a:pt x="11461" y="19669"/>
                    <a:pt x="12126" y="19040"/>
                    <a:pt x="12829" y="18375"/>
                  </a:cubicBezTo>
                  <a:cubicBezTo>
                    <a:pt x="13014" y="18227"/>
                    <a:pt x="13199" y="18116"/>
                    <a:pt x="13346" y="17931"/>
                  </a:cubicBezTo>
                  <a:cubicBezTo>
                    <a:pt x="13420" y="17820"/>
                    <a:pt x="13568" y="17746"/>
                    <a:pt x="13679" y="17599"/>
                  </a:cubicBezTo>
                  <a:cubicBezTo>
                    <a:pt x="15084" y="16268"/>
                    <a:pt x="16489" y="14826"/>
                    <a:pt x="17746" y="13347"/>
                  </a:cubicBezTo>
                  <a:cubicBezTo>
                    <a:pt x="17857" y="13236"/>
                    <a:pt x="17968" y="13125"/>
                    <a:pt x="18042" y="13014"/>
                  </a:cubicBezTo>
                  <a:cubicBezTo>
                    <a:pt x="18190" y="12829"/>
                    <a:pt x="18375" y="12645"/>
                    <a:pt x="18522" y="12460"/>
                  </a:cubicBezTo>
                  <a:cubicBezTo>
                    <a:pt x="19114" y="11757"/>
                    <a:pt x="19779" y="11055"/>
                    <a:pt x="20334" y="10352"/>
                  </a:cubicBezTo>
                  <a:cubicBezTo>
                    <a:pt x="17265" y="6360"/>
                    <a:pt x="13716" y="2884"/>
                    <a:pt x="9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rot="-2652023">
              <a:off x="2376043" y="3216986"/>
              <a:ext cx="264050" cy="169539"/>
            </a:xfrm>
            <a:custGeom>
              <a:avLst/>
              <a:gdLst/>
              <a:ahLst/>
              <a:cxnLst/>
              <a:rect l="l" t="t" r="r" b="b"/>
              <a:pathLst>
                <a:path w="5990" h="3846" extrusionOk="0">
                  <a:moveTo>
                    <a:pt x="407" y="1"/>
                  </a:moveTo>
                  <a:cubicBezTo>
                    <a:pt x="259" y="222"/>
                    <a:pt x="149" y="481"/>
                    <a:pt x="1" y="703"/>
                  </a:cubicBezTo>
                  <a:cubicBezTo>
                    <a:pt x="296" y="1036"/>
                    <a:pt x="518" y="1294"/>
                    <a:pt x="814" y="1627"/>
                  </a:cubicBezTo>
                  <a:lnTo>
                    <a:pt x="5842" y="3845"/>
                  </a:lnTo>
                  <a:lnTo>
                    <a:pt x="5694" y="3698"/>
                  </a:lnTo>
                  <a:cubicBezTo>
                    <a:pt x="5805" y="3513"/>
                    <a:pt x="5879" y="3365"/>
                    <a:pt x="5990" y="3254"/>
                  </a:cubicBez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rot="-2652023">
              <a:off x="2946267" y="3287795"/>
              <a:ext cx="92924" cy="105973"/>
            </a:xfrm>
            <a:custGeom>
              <a:avLst/>
              <a:gdLst/>
              <a:ahLst/>
              <a:cxnLst/>
              <a:rect l="l" t="t" r="r" b="b"/>
              <a:pathLst>
                <a:path w="2108" h="2404" extrusionOk="0">
                  <a:moveTo>
                    <a:pt x="1368" y="0"/>
                  </a:moveTo>
                  <a:lnTo>
                    <a:pt x="0" y="1368"/>
                  </a:lnTo>
                  <a:cubicBezTo>
                    <a:pt x="370" y="1701"/>
                    <a:pt x="740" y="2071"/>
                    <a:pt x="1109" y="2403"/>
                  </a:cubicBezTo>
                  <a:lnTo>
                    <a:pt x="2108" y="703"/>
                  </a:lnTo>
                  <a:cubicBezTo>
                    <a:pt x="1849" y="444"/>
                    <a:pt x="1590" y="222"/>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rot="-2652023">
              <a:off x="2415691" y="2500815"/>
              <a:ext cx="179325" cy="259157"/>
            </a:xfrm>
            <a:custGeom>
              <a:avLst/>
              <a:gdLst/>
              <a:ahLst/>
              <a:cxnLst/>
              <a:rect l="l" t="t" r="r" b="b"/>
              <a:pathLst>
                <a:path w="4068" h="5879" extrusionOk="0">
                  <a:moveTo>
                    <a:pt x="703" y="0"/>
                  </a:moveTo>
                  <a:cubicBezTo>
                    <a:pt x="444" y="148"/>
                    <a:pt x="222" y="296"/>
                    <a:pt x="0" y="370"/>
                  </a:cubicBezTo>
                  <a:lnTo>
                    <a:pt x="3476" y="5878"/>
                  </a:lnTo>
                  <a:cubicBezTo>
                    <a:pt x="3587" y="5767"/>
                    <a:pt x="3772" y="5657"/>
                    <a:pt x="3919" y="5546"/>
                  </a:cubicBezTo>
                  <a:lnTo>
                    <a:pt x="4067" y="5693"/>
                  </a:lnTo>
                  <a:lnTo>
                    <a:pt x="1627" y="739"/>
                  </a:lnTo>
                  <a:cubicBezTo>
                    <a:pt x="1294" y="518"/>
                    <a:pt x="962" y="259"/>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rot="-2652023">
              <a:off x="3284677" y="2568148"/>
              <a:ext cx="190698" cy="130438"/>
            </a:xfrm>
            <a:custGeom>
              <a:avLst/>
              <a:gdLst/>
              <a:ahLst/>
              <a:cxnLst/>
              <a:rect l="l" t="t" r="r" b="b"/>
              <a:pathLst>
                <a:path w="4326" h="2959" extrusionOk="0">
                  <a:moveTo>
                    <a:pt x="0" y="1"/>
                  </a:moveTo>
                  <a:lnTo>
                    <a:pt x="0" y="1"/>
                  </a:lnTo>
                  <a:cubicBezTo>
                    <a:pt x="148" y="186"/>
                    <a:pt x="333" y="445"/>
                    <a:pt x="444" y="629"/>
                  </a:cubicBezTo>
                  <a:cubicBezTo>
                    <a:pt x="370" y="740"/>
                    <a:pt x="259" y="851"/>
                    <a:pt x="148" y="999"/>
                  </a:cubicBezTo>
                  <a:lnTo>
                    <a:pt x="3513" y="2959"/>
                  </a:lnTo>
                  <a:cubicBezTo>
                    <a:pt x="3771" y="2589"/>
                    <a:pt x="4067" y="2256"/>
                    <a:pt x="4326" y="1923"/>
                  </a:cubicBezTo>
                  <a:cubicBezTo>
                    <a:pt x="4030" y="1480"/>
                    <a:pt x="3660" y="1073"/>
                    <a:pt x="3328" y="70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rot="-2652023">
              <a:off x="3317765" y="3193511"/>
              <a:ext cx="138549" cy="189111"/>
            </a:xfrm>
            <a:custGeom>
              <a:avLst/>
              <a:gdLst/>
              <a:ahLst/>
              <a:cxnLst/>
              <a:rect l="l" t="t" r="r" b="b"/>
              <a:pathLst>
                <a:path w="3143" h="4290" extrusionOk="0">
                  <a:moveTo>
                    <a:pt x="0" y="1"/>
                  </a:moveTo>
                  <a:lnTo>
                    <a:pt x="813" y="3328"/>
                  </a:lnTo>
                  <a:lnTo>
                    <a:pt x="2070" y="4289"/>
                  </a:lnTo>
                  <a:cubicBezTo>
                    <a:pt x="2440" y="4031"/>
                    <a:pt x="2773" y="3698"/>
                    <a:pt x="3143" y="3402"/>
                  </a:cubicBezTo>
                  <a:lnTo>
                    <a:pt x="998" y="149"/>
                  </a:lnTo>
                  <a:cubicBezTo>
                    <a:pt x="813" y="260"/>
                    <a:pt x="739" y="371"/>
                    <a:pt x="592" y="445"/>
                  </a:cubicBezTo>
                  <a:cubicBezTo>
                    <a:pt x="370" y="334"/>
                    <a:pt x="185" y="1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rot="-2652023">
              <a:off x="2935205" y="2540740"/>
              <a:ext cx="102711" cy="91293"/>
            </a:xfrm>
            <a:custGeom>
              <a:avLst/>
              <a:gdLst/>
              <a:ahLst/>
              <a:cxnLst/>
              <a:rect l="l" t="t" r="r" b="b"/>
              <a:pathLst>
                <a:path w="2330" h="2071" extrusionOk="0">
                  <a:moveTo>
                    <a:pt x="1294" y="0"/>
                  </a:moveTo>
                  <a:lnTo>
                    <a:pt x="0" y="1368"/>
                  </a:lnTo>
                  <a:lnTo>
                    <a:pt x="666" y="2070"/>
                  </a:lnTo>
                  <a:lnTo>
                    <a:pt x="2329" y="1035"/>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rot="-2652023">
              <a:off x="2382770" y="2542387"/>
              <a:ext cx="66872" cy="65197"/>
            </a:xfrm>
            <a:custGeom>
              <a:avLst/>
              <a:gdLst/>
              <a:ahLst/>
              <a:cxnLst/>
              <a:rect l="l" t="t" r="r" b="b"/>
              <a:pathLst>
                <a:path w="1517" h="1479" extrusionOk="0">
                  <a:moveTo>
                    <a:pt x="1110" y="0"/>
                  </a:moveTo>
                  <a:lnTo>
                    <a:pt x="1" y="111"/>
                  </a:lnTo>
                  <a:lnTo>
                    <a:pt x="1517" y="1479"/>
                  </a:lnTo>
                  <a:lnTo>
                    <a:pt x="1369" y="592"/>
                  </a:lnTo>
                  <a:lnTo>
                    <a:pt x="1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rot="-2652023">
              <a:off x="2352863" y="2415454"/>
              <a:ext cx="153228" cy="114877"/>
            </a:xfrm>
            <a:custGeom>
              <a:avLst/>
              <a:gdLst/>
              <a:ahLst/>
              <a:cxnLst/>
              <a:rect l="l" t="t" r="r" b="b"/>
              <a:pathLst>
                <a:path w="3476" h="2606" extrusionOk="0">
                  <a:moveTo>
                    <a:pt x="2403" y="1"/>
                  </a:moveTo>
                  <a:cubicBezTo>
                    <a:pt x="2174" y="1"/>
                    <a:pt x="1941" y="67"/>
                    <a:pt x="1738" y="203"/>
                  </a:cubicBezTo>
                  <a:lnTo>
                    <a:pt x="740" y="831"/>
                  </a:lnTo>
                  <a:cubicBezTo>
                    <a:pt x="185" y="1201"/>
                    <a:pt x="0" y="1940"/>
                    <a:pt x="370" y="2495"/>
                  </a:cubicBezTo>
                  <a:lnTo>
                    <a:pt x="481" y="2606"/>
                  </a:lnTo>
                  <a:lnTo>
                    <a:pt x="3476" y="646"/>
                  </a:lnTo>
                  <a:lnTo>
                    <a:pt x="3365" y="572"/>
                  </a:lnTo>
                  <a:cubicBezTo>
                    <a:pt x="3177" y="198"/>
                    <a:pt x="2797"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rot="-2652023">
              <a:off x="2388801" y="3324142"/>
              <a:ext cx="65241" cy="66872"/>
            </a:xfrm>
            <a:custGeom>
              <a:avLst/>
              <a:gdLst/>
              <a:ahLst/>
              <a:cxnLst/>
              <a:rect l="l" t="t" r="r" b="b"/>
              <a:pathLst>
                <a:path w="1480" h="1517" extrusionOk="0">
                  <a:moveTo>
                    <a:pt x="38" y="1"/>
                  </a:moveTo>
                  <a:lnTo>
                    <a:pt x="1" y="1147"/>
                  </a:lnTo>
                  <a:lnTo>
                    <a:pt x="555" y="1369"/>
                  </a:lnTo>
                  <a:lnTo>
                    <a:pt x="1479" y="1517"/>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rot="-2652023">
              <a:off x="2377252" y="3395667"/>
              <a:ext cx="117390" cy="145338"/>
            </a:xfrm>
            <a:custGeom>
              <a:avLst/>
              <a:gdLst/>
              <a:ahLst/>
              <a:cxnLst/>
              <a:rect l="l" t="t" r="r" b="b"/>
              <a:pathLst>
                <a:path w="2663" h="3297" extrusionOk="0">
                  <a:moveTo>
                    <a:pt x="1945" y="0"/>
                  </a:moveTo>
                  <a:cubicBezTo>
                    <a:pt x="1528" y="0"/>
                    <a:pt x="1117" y="213"/>
                    <a:pt x="925" y="598"/>
                  </a:cubicBezTo>
                  <a:lnTo>
                    <a:pt x="296" y="1596"/>
                  </a:lnTo>
                  <a:cubicBezTo>
                    <a:pt x="0" y="2150"/>
                    <a:pt x="185" y="2927"/>
                    <a:pt x="740" y="3223"/>
                  </a:cubicBezTo>
                  <a:lnTo>
                    <a:pt x="814" y="3296"/>
                  </a:lnTo>
                  <a:lnTo>
                    <a:pt x="2662" y="228"/>
                  </a:lnTo>
                  <a:lnTo>
                    <a:pt x="2588" y="191"/>
                  </a:lnTo>
                  <a:cubicBezTo>
                    <a:pt x="2394" y="62"/>
                    <a:pt x="216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rot="-2652023">
              <a:off x="3704081" y="2829303"/>
              <a:ext cx="251002" cy="259157"/>
            </a:xfrm>
            <a:custGeom>
              <a:avLst/>
              <a:gdLst/>
              <a:ahLst/>
              <a:cxnLst/>
              <a:rect l="l" t="t" r="r" b="b"/>
              <a:pathLst>
                <a:path w="5694" h="5879" extrusionOk="0">
                  <a:moveTo>
                    <a:pt x="5176" y="0"/>
                  </a:moveTo>
                  <a:lnTo>
                    <a:pt x="0" y="5398"/>
                  </a:lnTo>
                  <a:lnTo>
                    <a:pt x="518" y="5879"/>
                  </a:lnTo>
                  <a:lnTo>
                    <a:pt x="5694" y="481"/>
                  </a:lnTo>
                  <a:lnTo>
                    <a:pt x="5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rot="-2652023">
              <a:off x="1860278" y="3227899"/>
              <a:ext cx="98743" cy="172977"/>
            </a:xfrm>
            <a:custGeom>
              <a:avLst/>
              <a:gdLst/>
              <a:ahLst/>
              <a:cxnLst/>
              <a:rect l="l" t="t" r="r" b="b"/>
              <a:pathLst>
                <a:path w="2240" h="3924" extrusionOk="0">
                  <a:moveTo>
                    <a:pt x="1639" y="0"/>
                  </a:moveTo>
                  <a:cubicBezTo>
                    <a:pt x="1612" y="0"/>
                    <a:pt x="1582" y="6"/>
                    <a:pt x="1551" y="19"/>
                  </a:cubicBezTo>
                  <a:cubicBezTo>
                    <a:pt x="1255" y="93"/>
                    <a:pt x="220" y="2496"/>
                    <a:pt x="146" y="2792"/>
                  </a:cubicBezTo>
                  <a:cubicBezTo>
                    <a:pt x="1" y="3255"/>
                    <a:pt x="356" y="3924"/>
                    <a:pt x="748" y="3924"/>
                  </a:cubicBezTo>
                  <a:cubicBezTo>
                    <a:pt x="856" y="3924"/>
                    <a:pt x="966" y="3873"/>
                    <a:pt x="1070" y="3753"/>
                  </a:cubicBezTo>
                  <a:cubicBezTo>
                    <a:pt x="1672" y="3045"/>
                    <a:pt x="2239"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rot="-2652023">
              <a:off x="1811759" y="2578728"/>
              <a:ext cx="187392" cy="81728"/>
            </a:xfrm>
            <a:custGeom>
              <a:avLst/>
              <a:gdLst/>
              <a:ahLst/>
              <a:cxnLst/>
              <a:rect l="l" t="t" r="r" b="b"/>
              <a:pathLst>
                <a:path w="4251" h="1854" extrusionOk="0">
                  <a:moveTo>
                    <a:pt x="3042" y="0"/>
                  </a:moveTo>
                  <a:cubicBezTo>
                    <a:pt x="2958" y="0"/>
                    <a:pt x="2877" y="11"/>
                    <a:pt x="2801" y="35"/>
                  </a:cubicBezTo>
                  <a:cubicBezTo>
                    <a:pt x="2505" y="146"/>
                    <a:pt x="176" y="1255"/>
                    <a:pt x="65" y="1551"/>
                  </a:cubicBezTo>
                  <a:cubicBezTo>
                    <a:pt x="0" y="1766"/>
                    <a:pt x="231" y="1853"/>
                    <a:pt x="608" y="1853"/>
                  </a:cubicBezTo>
                  <a:cubicBezTo>
                    <a:pt x="1524" y="1853"/>
                    <a:pt x="3302" y="1341"/>
                    <a:pt x="3799" y="922"/>
                  </a:cubicBezTo>
                  <a:cubicBezTo>
                    <a:pt x="4250" y="503"/>
                    <a:pt x="360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rot="-2652023">
              <a:off x="1686342" y="2779071"/>
              <a:ext cx="379765" cy="384085"/>
            </a:xfrm>
            <a:custGeom>
              <a:avLst/>
              <a:gdLst/>
              <a:ahLst/>
              <a:cxnLst/>
              <a:rect l="l" t="t" r="r" b="b"/>
              <a:pathLst>
                <a:path w="8615" h="8713" extrusionOk="0">
                  <a:moveTo>
                    <a:pt x="7723" y="0"/>
                  </a:moveTo>
                  <a:cubicBezTo>
                    <a:pt x="7559" y="0"/>
                    <a:pt x="7392" y="54"/>
                    <a:pt x="7247" y="169"/>
                  </a:cubicBezTo>
                  <a:cubicBezTo>
                    <a:pt x="4474" y="2129"/>
                    <a:pt x="2071" y="4643"/>
                    <a:pt x="222" y="7490"/>
                  </a:cubicBezTo>
                  <a:cubicBezTo>
                    <a:pt x="1" y="7859"/>
                    <a:pt x="112" y="8377"/>
                    <a:pt x="481" y="8599"/>
                  </a:cubicBezTo>
                  <a:cubicBezTo>
                    <a:pt x="609" y="8676"/>
                    <a:pt x="747" y="8713"/>
                    <a:pt x="880" y="8713"/>
                  </a:cubicBezTo>
                  <a:cubicBezTo>
                    <a:pt x="1132" y="8713"/>
                    <a:pt x="1372" y="8582"/>
                    <a:pt x="1516" y="8340"/>
                  </a:cubicBezTo>
                  <a:cubicBezTo>
                    <a:pt x="3291" y="5641"/>
                    <a:pt x="5546" y="3312"/>
                    <a:pt x="8134" y="1463"/>
                  </a:cubicBezTo>
                  <a:cubicBezTo>
                    <a:pt x="8504" y="1205"/>
                    <a:pt x="8615" y="724"/>
                    <a:pt x="8356" y="354"/>
                  </a:cubicBezTo>
                  <a:cubicBezTo>
                    <a:pt x="8221" y="129"/>
                    <a:pt x="7977" y="0"/>
                    <a:pt x="7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rot="-2652023">
              <a:off x="1831131" y="2951400"/>
              <a:ext cx="44082" cy="38748"/>
            </a:xfrm>
            <a:custGeom>
              <a:avLst/>
              <a:gdLst/>
              <a:ahLst/>
              <a:cxnLst/>
              <a:rect l="l" t="t" r="r" b="b"/>
              <a:pathLst>
                <a:path w="1000" h="879" extrusionOk="0">
                  <a:moveTo>
                    <a:pt x="674" y="0"/>
                  </a:moveTo>
                  <a:cubicBezTo>
                    <a:pt x="542" y="0"/>
                    <a:pt x="378" y="66"/>
                    <a:pt x="260" y="209"/>
                  </a:cubicBezTo>
                  <a:cubicBezTo>
                    <a:pt x="75" y="430"/>
                    <a:pt x="1" y="726"/>
                    <a:pt x="112" y="800"/>
                  </a:cubicBezTo>
                  <a:cubicBezTo>
                    <a:pt x="166" y="854"/>
                    <a:pt x="240" y="879"/>
                    <a:pt x="322" y="879"/>
                  </a:cubicBezTo>
                  <a:cubicBezTo>
                    <a:pt x="462" y="879"/>
                    <a:pt x="623" y="806"/>
                    <a:pt x="740" y="689"/>
                  </a:cubicBezTo>
                  <a:cubicBezTo>
                    <a:pt x="925" y="430"/>
                    <a:pt x="999" y="172"/>
                    <a:pt x="851" y="61"/>
                  </a:cubicBezTo>
                  <a:cubicBezTo>
                    <a:pt x="811" y="21"/>
                    <a:pt x="748"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rot="-2652023">
              <a:off x="1823626" y="2971415"/>
              <a:ext cx="135331" cy="193960"/>
            </a:xfrm>
            <a:custGeom>
              <a:avLst/>
              <a:gdLst/>
              <a:ahLst/>
              <a:cxnLst/>
              <a:rect l="l" t="t" r="r" b="b"/>
              <a:pathLst>
                <a:path w="3070" h="4400" extrusionOk="0">
                  <a:moveTo>
                    <a:pt x="2441" y="0"/>
                  </a:moveTo>
                  <a:cubicBezTo>
                    <a:pt x="2625" y="296"/>
                    <a:pt x="0" y="4400"/>
                    <a:pt x="0" y="4400"/>
                  </a:cubicBezTo>
                  <a:cubicBezTo>
                    <a:pt x="0" y="4400"/>
                    <a:pt x="1331" y="2367"/>
                    <a:pt x="3069" y="555"/>
                  </a:cubicBezTo>
                  <a:cubicBezTo>
                    <a:pt x="2810" y="333"/>
                    <a:pt x="2441" y="1"/>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rot="-2652023">
              <a:off x="1793488" y="2801765"/>
              <a:ext cx="190742" cy="140224"/>
            </a:xfrm>
            <a:custGeom>
              <a:avLst/>
              <a:gdLst/>
              <a:ahLst/>
              <a:cxnLst/>
              <a:rect l="l" t="t" r="r" b="b"/>
              <a:pathLst>
                <a:path w="4327" h="3181" extrusionOk="0">
                  <a:moveTo>
                    <a:pt x="4326" y="1"/>
                  </a:moveTo>
                  <a:cubicBezTo>
                    <a:pt x="4311" y="11"/>
                    <a:pt x="583" y="2634"/>
                    <a:pt x="43" y="2634"/>
                  </a:cubicBezTo>
                  <a:cubicBezTo>
                    <a:pt x="25" y="2634"/>
                    <a:pt x="11" y="2631"/>
                    <a:pt x="1" y="2625"/>
                  </a:cubicBezTo>
                  <a:lnTo>
                    <a:pt x="1" y="2625"/>
                  </a:lnTo>
                  <a:cubicBezTo>
                    <a:pt x="1" y="2626"/>
                    <a:pt x="370" y="2995"/>
                    <a:pt x="629" y="3180"/>
                  </a:cubicBezTo>
                  <a:cubicBezTo>
                    <a:pt x="2325" y="1410"/>
                    <a:pt x="4315" y="8"/>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rot="-2652023">
              <a:off x="2231003" y="3170696"/>
              <a:ext cx="68459" cy="132025"/>
            </a:xfrm>
            <a:custGeom>
              <a:avLst/>
              <a:gdLst/>
              <a:ahLst/>
              <a:cxnLst/>
              <a:rect l="l" t="t" r="r" b="b"/>
              <a:pathLst>
                <a:path w="1553" h="2995" extrusionOk="0">
                  <a:moveTo>
                    <a:pt x="1553" y="0"/>
                  </a:moveTo>
                  <a:lnTo>
                    <a:pt x="0" y="2477"/>
                  </a:lnTo>
                  <a:lnTo>
                    <a:pt x="555" y="2995"/>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rot="-2652023">
              <a:off x="2184885" y="3170031"/>
              <a:ext cx="68503" cy="132069"/>
            </a:xfrm>
            <a:custGeom>
              <a:avLst/>
              <a:gdLst/>
              <a:ahLst/>
              <a:cxnLst/>
              <a:rect l="l" t="t" r="r" b="b"/>
              <a:pathLst>
                <a:path w="1554" h="2996" extrusionOk="0">
                  <a:moveTo>
                    <a:pt x="1554" y="1"/>
                  </a:moveTo>
                  <a:lnTo>
                    <a:pt x="1" y="2478"/>
                  </a:lnTo>
                  <a:lnTo>
                    <a:pt x="481" y="2995"/>
                  </a:lnTo>
                  <a:lnTo>
                    <a:pt x="1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rot="-2652023">
              <a:off x="2136235" y="3171100"/>
              <a:ext cx="70134" cy="132025"/>
            </a:xfrm>
            <a:custGeom>
              <a:avLst/>
              <a:gdLst/>
              <a:ahLst/>
              <a:cxnLst/>
              <a:rect l="l" t="t" r="r" b="b"/>
              <a:pathLst>
                <a:path w="1591" h="2995" extrusionOk="0">
                  <a:moveTo>
                    <a:pt x="1590" y="0"/>
                  </a:moveTo>
                  <a:lnTo>
                    <a:pt x="0" y="2477"/>
                  </a:lnTo>
                  <a:lnTo>
                    <a:pt x="518" y="2995"/>
                  </a:lnTo>
                  <a:lnTo>
                    <a:pt x="1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rot="-2652023">
              <a:off x="2197748" y="2661522"/>
              <a:ext cx="130394" cy="75027"/>
            </a:xfrm>
            <a:custGeom>
              <a:avLst/>
              <a:gdLst/>
              <a:ahLst/>
              <a:cxnLst/>
              <a:rect l="l" t="t" r="r" b="b"/>
              <a:pathLst>
                <a:path w="2958" h="1702" extrusionOk="0">
                  <a:moveTo>
                    <a:pt x="2440" y="1"/>
                  </a:moveTo>
                  <a:lnTo>
                    <a:pt x="0" y="1701"/>
                  </a:lnTo>
                  <a:lnTo>
                    <a:pt x="2958" y="518"/>
                  </a:lnTo>
                  <a:lnTo>
                    <a:pt x="2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rot="-2652023">
              <a:off x="2151630" y="2660901"/>
              <a:ext cx="130438" cy="74983"/>
            </a:xfrm>
            <a:custGeom>
              <a:avLst/>
              <a:gdLst/>
              <a:ahLst/>
              <a:cxnLst/>
              <a:rect l="l" t="t" r="r" b="b"/>
              <a:pathLst>
                <a:path w="2959" h="1701" extrusionOk="0">
                  <a:moveTo>
                    <a:pt x="2404" y="0"/>
                  </a:moveTo>
                  <a:lnTo>
                    <a:pt x="1" y="1701"/>
                  </a:lnTo>
                  <a:lnTo>
                    <a:pt x="2958" y="518"/>
                  </a:lnTo>
                  <a:lnTo>
                    <a:pt x="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rot="-2652023">
              <a:off x="2103217" y="2662510"/>
              <a:ext cx="130394" cy="75027"/>
            </a:xfrm>
            <a:custGeom>
              <a:avLst/>
              <a:gdLst/>
              <a:ahLst/>
              <a:cxnLst/>
              <a:rect l="l" t="t" r="r" b="b"/>
              <a:pathLst>
                <a:path w="2958" h="1702" extrusionOk="0">
                  <a:moveTo>
                    <a:pt x="2477" y="1"/>
                  </a:moveTo>
                  <a:lnTo>
                    <a:pt x="0" y="1701"/>
                  </a:lnTo>
                  <a:lnTo>
                    <a:pt x="2958" y="518"/>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rot="-2652023">
              <a:off x="3706244" y="3175163"/>
              <a:ext cx="187480" cy="172801"/>
            </a:xfrm>
            <a:custGeom>
              <a:avLst/>
              <a:gdLst/>
              <a:ahLst/>
              <a:cxnLst/>
              <a:rect l="l" t="t" r="r" b="b"/>
              <a:pathLst>
                <a:path w="4253" h="3920" extrusionOk="0">
                  <a:moveTo>
                    <a:pt x="3513" y="1"/>
                  </a:moveTo>
                  <a:lnTo>
                    <a:pt x="1" y="3032"/>
                  </a:lnTo>
                  <a:lnTo>
                    <a:pt x="740" y="3920"/>
                  </a:lnTo>
                  <a:lnTo>
                    <a:pt x="4252" y="888"/>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rot="-2652023">
              <a:off x="3713816" y="2558776"/>
              <a:ext cx="166277" cy="190742"/>
            </a:xfrm>
            <a:custGeom>
              <a:avLst/>
              <a:gdLst/>
              <a:ahLst/>
              <a:cxnLst/>
              <a:rect l="l" t="t" r="r" b="b"/>
              <a:pathLst>
                <a:path w="3772" h="4327" extrusionOk="0">
                  <a:moveTo>
                    <a:pt x="2884" y="1"/>
                  </a:moveTo>
                  <a:lnTo>
                    <a:pt x="0" y="3624"/>
                  </a:lnTo>
                  <a:lnTo>
                    <a:pt x="924" y="4326"/>
                  </a:lnTo>
                  <a:lnTo>
                    <a:pt x="3771" y="703"/>
                  </a:lnTo>
                  <a:lnTo>
                    <a:pt x="2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03;p55">
            <a:extLst>
              <a:ext uri="{FF2B5EF4-FFF2-40B4-BE49-F238E27FC236}">
                <a16:creationId xmlns:a16="http://schemas.microsoft.com/office/drawing/2014/main" id="{E858AF89-1304-CCFB-DB61-7A6F94C0264F}"/>
              </a:ext>
            </a:extLst>
          </p:cNvPr>
          <p:cNvSpPr txBox="1">
            <a:spLocks noGrp="1"/>
          </p:cNvSpPr>
          <p:nvPr>
            <p:ph type="title"/>
          </p:nvPr>
        </p:nvSpPr>
        <p:spPr>
          <a:xfrm>
            <a:off x="720000" y="525310"/>
            <a:ext cx="4727693" cy="622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900" dirty="0"/>
              <a:t>CLIENT/USER </a:t>
            </a:r>
            <a:r>
              <a:rPr lang="en" sz="2900" dirty="0">
                <a:solidFill>
                  <a:schemeClr val="dk2"/>
                </a:solidFill>
              </a:rPr>
              <a:t>REQUIREMENT</a:t>
            </a:r>
            <a:endParaRPr sz="2900" dirty="0">
              <a:solidFill>
                <a:schemeClr val="dk2"/>
              </a:solidFill>
            </a:endParaRPr>
          </a:p>
        </p:txBody>
      </p:sp>
      <p:grpSp>
        <p:nvGrpSpPr>
          <p:cNvPr id="1498" name="Google Shape;1329;p54">
            <a:extLst>
              <a:ext uri="{FF2B5EF4-FFF2-40B4-BE49-F238E27FC236}">
                <a16:creationId xmlns:a16="http://schemas.microsoft.com/office/drawing/2014/main" id="{ABC903A5-40BC-8B4A-8FED-217EE1E394CA}"/>
              </a:ext>
            </a:extLst>
          </p:cNvPr>
          <p:cNvGrpSpPr/>
          <p:nvPr/>
        </p:nvGrpSpPr>
        <p:grpSpPr>
          <a:xfrm rot="10800000">
            <a:off x="6229611" y="-52607"/>
            <a:ext cx="3188028" cy="3230264"/>
            <a:chOff x="1410161" y="1578330"/>
            <a:chExt cx="2837081" cy="2874667"/>
          </a:xfrm>
        </p:grpSpPr>
        <p:sp>
          <p:nvSpPr>
            <p:cNvPr id="1499" name="Google Shape;1330;p54">
              <a:extLst>
                <a:ext uri="{FF2B5EF4-FFF2-40B4-BE49-F238E27FC236}">
                  <a16:creationId xmlns:a16="http://schemas.microsoft.com/office/drawing/2014/main" id="{D46EB56F-63D0-6A5E-6AEE-C6AD1EE67D37}"/>
                </a:ext>
              </a:extLst>
            </p:cNvPr>
            <p:cNvSpPr/>
            <p:nvPr/>
          </p:nvSpPr>
          <p:spPr>
            <a:xfrm rot="-2652023">
              <a:off x="2208789" y="3395761"/>
              <a:ext cx="60348" cy="60348"/>
            </a:xfrm>
            <a:custGeom>
              <a:avLst/>
              <a:gdLst/>
              <a:ahLst/>
              <a:cxnLst/>
              <a:rect l="l" t="t" r="r" b="b"/>
              <a:pathLst>
                <a:path w="1369" h="1369" extrusionOk="0">
                  <a:moveTo>
                    <a:pt x="371" y="0"/>
                  </a:moveTo>
                  <a:lnTo>
                    <a:pt x="1" y="370"/>
                  </a:lnTo>
                  <a:lnTo>
                    <a:pt x="1036" y="1368"/>
                  </a:lnTo>
                  <a:lnTo>
                    <a:pt x="1369" y="999"/>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331;p54">
              <a:extLst>
                <a:ext uri="{FF2B5EF4-FFF2-40B4-BE49-F238E27FC236}">
                  <a16:creationId xmlns:a16="http://schemas.microsoft.com/office/drawing/2014/main" id="{92714431-A65D-D6EA-80BA-C37D85ED2BDA}"/>
                </a:ext>
              </a:extLst>
            </p:cNvPr>
            <p:cNvSpPr/>
            <p:nvPr/>
          </p:nvSpPr>
          <p:spPr>
            <a:xfrm rot="-2652023">
              <a:off x="2201851" y="2488662"/>
              <a:ext cx="60348" cy="60304"/>
            </a:xfrm>
            <a:custGeom>
              <a:avLst/>
              <a:gdLst/>
              <a:ahLst/>
              <a:cxnLst/>
              <a:rect l="l" t="t" r="r" b="b"/>
              <a:pathLst>
                <a:path w="1369" h="1368" extrusionOk="0">
                  <a:moveTo>
                    <a:pt x="333" y="0"/>
                  </a:moveTo>
                  <a:lnTo>
                    <a:pt x="1" y="370"/>
                  </a:lnTo>
                  <a:lnTo>
                    <a:pt x="1036" y="1368"/>
                  </a:lnTo>
                  <a:lnTo>
                    <a:pt x="1368" y="998"/>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332;p54">
              <a:extLst>
                <a:ext uri="{FF2B5EF4-FFF2-40B4-BE49-F238E27FC236}">
                  <a16:creationId xmlns:a16="http://schemas.microsoft.com/office/drawing/2014/main" id="{2BE63519-6895-41F2-B7FF-821AEFE98DB7}"/>
                </a:ext>
              </a:extLst>
            </p:cNvPr>
            <p:cNvSpPr/>
            <p:nvPr/>
          </p:nvSpPr>
          <p:spPr>
            <a:xfrm rot="-2652023">
              <a:off x="3646193" y="2473049"/>
              <a:ext cx="60348" cy="60348"/>
            </a:xfrm>
            <a:custGeom>
              <a:avLst/>
              <a:gdLst/>
              <a:ahLst/>
              <a:cxnLst/>
              <a:rect l="l" t="t" r="r" b="b"/>
              <a:pathLst>
                <a:path w="1369" h="1369" extrusionOk="0">
                  <a:moveTo>
                    <a:pt x="333" y="1"/>
                  </a:moveTo>
                  <a:lnTo>
                    <a:pt x="0" y="370"/>
                  </a:lnTo>
                  <a:lnTo>
                    <a:pt x="1035" y="1369"/>
                  </a:lnTo>
                  <a:lnTo>
                    <a:pt x="1368" y="999"/>
                  </a:ln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333;p54">
              <a:extLst>
                <a:ext uri="{FF2B5EF4-FFF2-40B4-BE49-F238E27FC236}">
                  <a16:creationId xmlns:a16="http://schemas.microsoft.com/office/drawing/2014/main" id="{70E5BA47-A5BE-E6D0-5511-1796CE904452}"/>
                </a:ext>
              </a:extLst>
            </p:cNvPr>
            <p:cNvSpPr/>
            <p:nvPr/>
          </p:nvSpPr>
          <p:spPr>
            <a:xfrm rot="-2652023">
              <a:off x="1835070" y="2093932"/>
              <a:ext cx="1975305" cy="1945947"/>
            </a:xfrm>
            <a:custGeom>
              <a:avLst/>
              <a:gdLst/>
              <a:ahLst/>
              <a:cxnLst/>
              <a:rect l="l" t="t" r="r" b="b"/>
              <a:pathLst>
                <a:path w="44810" h="44144" extrusionOk="0">
                  <a:moveTo>
                    <a:pt x="13754" y="1"/>
                  </a:moveTo>
                  <a:cubicBezTo>
                    <a:pt x="12386" y="592"/>
                    <a:pt x="11055" y="1295"/>
                    <a:pt x="9835" y="2034"/>
                  </a:cubicBezTo>
                  <a:cubicBezTo>
                    <a:pt x="6471" y="4179"/>
                    <a:pt x="3846" y="6877"/>
                    <a:pt x="1849" y="10353"/>
                  </a:cubicBezTo>
                  <a:cubicBezTo>
                    <a:pt x="1147" y="11610"/>
                    <a:pt x="518" y="12941"/>
                    <a:pt x="1" y="14309"/>
                  </a:cubicBezTo>
                  <a:cubicBezTo>
                    <a:pt x="7838" y="23255"/>
                    <a:pt x="21961" y="36713"/>
                    <a:pt x="31241" y="44144"/>
                  </a:cubicBezTo>
                  <a:cubicBezTo>
                    <a:pt x="32868" y="42887"/>
                    <a:pt x="34420" y="41593"/>
                    <a:pt x="35899" y="40225"/>
                  </a:cubicBezTo>
                  <a:cubicBezTo>
                    <a:pt x="37748" y="38487"/>
                    <a:pt x="39448" y="36713"/>
                    <a:pt x="41075" y="34790"/>
                  </a:cubicBezTo>
                  <a:cubicBezTo>
                    <a:pt x="42369" y="33274"/>
                    <a:pt x="43626" y="31648"/>
                    <a:pt x="44809" y="29984"/>
                  </a:cubicBezTo>
                  <a:cubicBezTo>
                    <a:pt x="37045" y="21000"/>
                    <a:pt x="22996" y="7506"/>
                    <a:pt x="13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334;p54">
              <a:extLst>
                <a:ext uri="{FF2B5EF4-FFF2-40B4-BE49-F238E27FC236}">
                  <a16:creationId xmlns:a16="http://schemas.microsoft.com/office/drawing/2014/main" id="{85B0D8B9-4C55-BD5C-450C-F65F6A54BEEF}"/>
                </a:ext>
              </a:extLst>
            </p:cNvPr>
            <p:cNvSpPr/>
            <p:nvPr/>
          </p:nvSpPr>
          <p:spPr>
            <a:xfrm rot="-2652023">
              <a:off x="1790220" y="2114014"/>
              <a:ext cx="1882381" cy="1854653"/>
            </a:xfrm>
            <a:custGeom>
              <a:avLst/>
              <a:gdLst/>
              <a:ahLst/>
              <a:cxnLst/>
              <a:rect l="l" t="t" r="r" b="b"/>
              <a:pathLst>
                <a:path w="42702" h="42073" extrusionOk="0">
                  <a:moveTo>
                    <a:pt x="13754" y="0"/>
                  </a:moveTo>
                  <a:cubicBezTo>
                    <a:pt x="12386" y="629"/>
                    <a:pt x="11129" y="1331"/>
                    <a:pt x="9946" y="2107"/>
                  </a:cubicBezTo>
                  <a:lnTo>
                    <a:pt x="8541" y="3069"/>
                  </a:lnTo>
                  <a:cubicBezTo>
                    <a:pt x="8356" y="3216"/>
                    <a:pt x="8171" y="3364"/>
                    <a:pt x="7986" y="3549"/>
                  </a:cubicBezTo>
                  <a:cubicBezTo>
                    <a:pt x="7839" y="3586"/>
                    <a:pt x="7728" y="3734"/>
                    <a:pt x="7617" y="3808"/>
                  </a:cubicBezTo>
                  <a:cubicBezTo>
                    <a:pt x="6101" y="5065"/>
                    <a:pt x="4770" y="6470"/>
                    <a:pt x="3550" y="8060"/>
                  </a:cubicBezTo>
                  <a:cubicBezTo>
                    <a:pt x="3476" y="8208"/>
                    <a:pt x="3365" y="8318"/>
                    <a:pt x="3254" y="8503"/>
                  </a:cubicBezTo>
                  <a:lnTo>
                    <a:pt x="2848" y="9058"/>
                  </a:lnTo>
                  <a:cubicBezTo>
                    <a:pt x="2552" y="9501"/>
                    <a:pt x="2256" y="9982"/>
                    <a:pt x="1923" y="10463"/>
                  </a:cubicBezTo>
                  <a:cubicBezTo>
                    <a:pt x="1184" y="11720"/>
                    <a:pt x="555" y="13014"/>
                    <a:pt x="1" y="14419"/>
                  </a:cubicBezTo>
                  <a:cubicBezTo>
                    <a:pt x="7173" y="22626"/>
                    <a:pt x="20372" y="35270"/>
                    <a:pt x="29023" y="42073"/>
                  </a:cubicBezTo>
                  <a:cubicBezTo>
                    <a:pt x="30539" y="40890"/>
                    <a:pt x="31980" y="39633"/>
                    <a:pt x="33422" y="38339"/>
                  </a:cubicBezTo>
                  <a:cubicBezTo>
                    <a:pt x="33496" y="38302"/>
                    <a:pt x="33607" y="38191"/>
                    <a:pt x="33681" y="38117"/>
                  </a:cubicBezTo>
                  <a:cubicBezTo>
                    <a:pt x="33792" y="38006"/>
                    <a:pt x="33829" y="37932"/>
                    <a:pt x="33977" y="37895"/>
                  </a:cubicBezTo>
                  <a:lnTo>
                    <a:pt x="34273" y="37562"/>
                  </a:lnTo>
                  <a:cubicBezTo>
                    <a:pt x="35715" y="36231"/>
                    <a:pt x="37119" y="34789"/>
                    <a:pt x="38339" y="33311"/>
                  </a:cubicBezTo>
                  <a:lnTo>
                    <a:pt x="38672" y="32978"/>
                  </a:lnTo>
                  <a:cubicBezTo>
                    <a:pt x="38709" y="32904"/>
                    <a:pt x="38820" y="32793"/>
                    <a:pt x="38894" y="32719"/>
                  </a:cubicBezTo>
                  <a:cubicBezTo>
                    <a:pt x="39005" y="32608"/>
                    <a:pt x="39042" y="32534"/>
                    <a:pt x="39153" y="32423"/>
                  </a:cubicBezTo>
                  <a:cubicBezTo>
                    <a:pt x="40373" y="30981"/>
                    <a:pt x="41593" y="29466"/>
                    <a:pt x="42702" y="27950"/>
                  </a:cubicBezTo>
                  <a:cubicBezTo>
                    <a:pt x="35493" y="19521"/>
                    <a:pt x="22331" y="6803"/>
                    <a:pt x="13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335;p54">
              <a:extLst>
                <a:ext uri="{FF2B5EF4-FFF2-40B4-BE49-F238E27FC236}">
                  <a16:creationId xmlns:a16="http://schemas.microsoft.com/office/drawing/2014/main" id="{B2907440-43E8-4B8C-5A92-C2BE9300E2DD}"/>
                </a:ext>
              </a:extLst>
            </p:cNvPr>
            <p:cNvSpPr/>
            <p:nvPr/>
          </p:nvSpPr>
          <p:spPr>
            <a:xfrm rot="-2652023">
              <a:off x="2118802" y="2177300"/>
              <a:ext cx="1600434" cy="1579230"/>
            </a:xfrm>
            <a:custGeom>
              <a:avLst/>
              <a:gdLst/>
              <a:ahLst/>
              <a:cxnLst/>
              <a:rect l="l" t="t" r="r" b="b"/>
              <a:pathLst>
                <a:path w="36306" h="35825" extrusionOk="0">
                  <a:moveTo>
                    <a:pt x="12164" y="0"/>
                  </a:moveTo>
                  <a:cubicBezTo>
                    <a:pt x="6211" y="2514"/>
                    <a:pt x="2218" y="6618"/>
                    <a:pt x="0" y="12681"/>
                  </a:cubicBezTo>
                  <a:cubicBezTo>
                    <a:pt x="7172" y="20778"/>
                    <a:pt x="15861" y="29022"/>
                    <a:pt x="24290" y="35825"/>
                  </a:cubicBezTo>
                  <a:cubicBezTo>
                    <a:pt x="28985" y="32276"/>
                    <a:pt x="32904" y="28172"/>
                    <a:pt x="36305" y="23292"/>
                  </a:cubicBezTo>
                  <a:cubicBezTo>
                    <a:pt x="29170" y="15158"/>
                    <a:pt x="20519" y="6840"/>
                    <a:pt x="12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336;p54">
              <a:extLst>
                <a:ext uri="{FF2B5EF4-FFF2-40B4-BE49-F238E27FC236}">
                  <a16:creationId xmlns:a16="http://schemas.microsoft.com/office/drawing/2014/main" id="{D1983D4A-86C1-C71A-D476-411B341C4659}"/>
                </a:ext>
              </a:extLst>
            </p:cNvPr>
            <p:cNvSpPr/>
            <p:nvPr/>
          </p:nvSpPr>
          <p:spPr>
            <a:xfrm rot="-2652023">
              <a:off x="2155986" y="2507502"/>
              <a:ext cx="917607" cy="912669"/>
            </a:xfrm>
            <a:custGeom>
              <a:avLst/>
              <a:gdLst/>
              <a:ahLst/>
              <a:cxnLst/>
              <a:rect l="l" t="t" r="r" b="b"/>
              <a:pathLst>
                <a:path w="20816" h="20704" extrusionOk="0">
                  <a:moveTo>
                    <a:pt x="5731" y="0"/>
                  </a:moveTo>
                  <a:cubicBezTo>
                    <a:pt x="2626" y="888"/>
                    <a:pt x="777" y="2847"/>
                    <a:pt x="1" y="6026"/>
                  </a:cubicBezTo>
                  <a:cubicBezTo>
                    <a:pt x="4548" y="11091"/>
                    <a:pt x="10020" y="16304"/>
                    <a:pt x="15196" y="20704"/>
                  </a:cubicBezTo>
                  <a:cubicBezTo>
                    <a:pt x="17488" y="19077"/>
                    <a:pt x="19337" y="17155"/>
                    <a:pt x="20815" y="14752"/>
                  </a:cubicBezTo>
                  <a:cubicBezTo>
                    <a:pt x="16268" y="9687"/>
                    <a:pt x="10833" y="4437"/>
                    <a:pt x="5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337;p54">
              <a:extLst>
                <a:ext uri="{FF2B5EF4-FFF2-40B4-BE49-F238E27FC236}">
                  <a16:creationId xmlns:a16="http://schemas.microsoft.com/office/drawing/2014/main" id="{E57D3E61-AF36-6150-16D3-4FD10B4DC9D2}"/>
                </a:ext>
              </a:extLst>
            </p:cNvPr>
            <p:cNvSpPr/>
            <p:nvPr/>
          </p:nvSpPr>
          <p:spPr>
            <a:xfrm rot="-2652023">
              <a:off x="2460086" y="2310517"/>
              <a:ext cx="1320117" cy="1310331"/>
            </a:xfrm>
            <a:custGeom>
              <a:avLst/>
              <a:gdLst/>
              <a:ahLst/>
              <a:cxnLst/>
              <a:rect l="l" t="t" r="r" b="b"/>
              <a:pathLst>
                <a:path w="29947" h="29725" extrusionOk="0">
                  <a:moveTo>
                    <a:pt x="12163" y="0"/>
                  </a:moveTo>
                  <a:cubicBezTo>
                    <a:pt x="6618" y="2884"/>
                    <a:pt x="2699" y="7025"/>
                    <a:pt x="0" y="12644"/>
                  </a:cubicBezTo>
                  <a:cubicBezTo>
                    <a:pt x="5324" y="19003"/>
                    <a:pt x="11350" y="24734"/>
                    <a:pt x="17931" y="29725"/>
                  </a:cubicBezTo>
                  <a:cubicBezTo>
                    <a:pt x="22478" y="26028"/>
                    <a:pt x="26434" y="21887"/>
                    <a:pt x="29946" y="17192"/>
                  </a:cubicBezTo>
                  <a:cubicBezTo>
                    <a:pt x="24659" y="10796"/>
                    <a:pt x="18670" y="5065"/>
                    <a:pt x="12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338;p54">
              <a:extLst>
                <a:ext uri="{FF2B5EF4-FFF2-40B4-BE49-F238E27FC236}">
                  <a16:creationId xmlns:a16="http://schemas.microsoft.com/office/drawing/2014/main" id="{CF5C5F74-2C91-ED88-7563-942899DD83FA}"/>
                </a:ext>
              </a:extLst>
            </p:cNvPr>
            <p:cNvSpPr/>
            <p:nvPr/>
          </p:nvSpPr>
          <p:spPr>
            <a:xfrm rot="-2652023">
              <a:off x="2726675" y="2518519"/>
              <a:ext cx="896403" cy="894728"/>
            </a:xfrm>
            <a:custGeom>
              <a:avLst/>
              <a:gdLst/>
              <a:ahLst/>
              <a:cxnLst/>
              <a:rect l="l" t="t" r="r" b="b"/>
              <a:pathLst>
                <a:path w="20335" h="20297" extrusionOk="0">
                  <a:moveTo>
                    <a:pt x="9650" y="0"/>
                  </a:moveTo>
                  <a:cubicBezTo>
                    <a:pt x="8837" y="518"/>
                    <a:pt x="7986" y="1072"/>
                    <a:pt x="7247" y="1664"/>
                  </a:cubicBezTo>
                  <a:cubicBezTo>
                    <a:pt x="7062" y="1812"/>
                    <a:pt x="6877" y="1959"/>
                    <a:pt x="6692" y="2144"/>
                  </a:cubicBezTo>
                  <a:cubicBezTo>
                    <a:pt x="6581" y="2218"/>
                    <a:pt x="6433" y="2329"/>
                    <a:pt x="6323" y="2403"/>
                  </a:cubicBezTo>
                  <a:cubicBezTo>
                    <a:pt x="4807" y="3660"/>
                    <a:pt x="3476" y="5028"/>
                    <a:pt x="2256" y="6655"/>
                  </a:cubicBezTo>
                  <a:cubicBezTo>
                    <a:pt x="2182" y="6766"/>
                    <a:pt x="2071" y="6877"/>
                    <a:pt x="1997" y="7024"/>
                  </a:cubicBezTo>
                  <a:cubicBezTo>
                    <a:pt x="1849" y="7209"/>
                    <a:pt x="1664" y="7394"/>
                    <a:pt x="1590" y="7579"/>
                  </a:cubicBezTo>
                  <a:cubicBezTo>
                    <a:pt x="1036" y="8355"/>
                    <a:pt x="481" y="9206"/>
                    <a:pt x="1" y="10093"/>
                  </a:cubicBezTo>
                  <a:cubicBezTo>
                    <a:pt x="3106" y="14012"/>
                    <a:pt x="6692" y="17413"/>
                    <a:pt x="10759" y="20297"/>
                  </a:cubicBezTo>
                  <a:cubicBezTo>
                    <a:pt x="11461" y="19705"/>
                    <a:pt x="12164" y="19040"/>
                    <a:pt x="12866" y="18411"/>
                  </a:cubicBezTo>
                  <a:cubicBezTo>
                    <a:pt x="13051" y="18264"/>
                    <a:pt x="13236" y="18116"/>
                    <a:pt x="13347" y="17931"/>
                  </a:cubicBezTo>
                  <a:cubicBezTo>
                    <a:pt x="13458" y="17857"/>
                    <a:pt x="13606" y="17746"/>
                    <a:pt x="13680" y="17598"/>
                  </a:cubicBezTo>
                  <a:cubicBezTo>
                    <a:pt x="15122" y="16267"/>
                    <a:pt x="16489" y="14825"/>
                    <a:pt x="17746" y="13346"/>
                  </a:cubicBezTo>
                  <a:cubicBezTo>
                    <a:pt x="17894" y="13272"/>
                    <a:pt x="17968" y="13125"/>
                    <a:pt x="18079" y="13051"/>
                  </a:cubicBezTo>
                  <a:cubicBezTo>
                    <a:pt x="18227" y="12829"/>
                    <a:pt x="18412" y="12681"/>
                    <a:pt x="18523" y="12459"/>
                  </a:cubicBezTo>
                  <a:cubicBezTo>
                    <a:pt x="19151" y="11794"/>
                    <a:pt x="19780" y="11091"/>
                    <a:pt x="20334" y="10352"/>
                  </a:cubicBezTo>
                  <a:cubicBezTo>
                    <a:pt x="17303" y="6396"/>
                    <a:pt x="13717" y="2921"/>
                    <a:pt x="9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339;p54">
              <a:extLst>
                <a:ext uri="{FF2B5EF4-FFF2-40B4-BE49-F238E27FC236}">
                  <a16:creationId xmlns:a16="http://schemas.microsoft.com/office/drawing/2014/main" id="{F7014D0F-68FC-5D53-0AEC-DD14CFDD7551}"/>
                </a:ext>
              </a:extLst>
            </p:cNvPr>
            <p:cNvSpPr/>
            <p:nvPr/>
          </p:nvSpPr>
          <p:spPr>
            <a:xfrm rot="-2652023">
              <a:off x="2578509" y="3220584"/>
              <a:ext cx="262419" cy="167908"/>
            </a:xfrm>
            <a:custGeom>
              <a:avLst/>
              <a:gdLst/>
              <a:ahLst/>
              <a:cxnLst/>
              <a:rect l="l" t="t" r="r" b="b"/>
              <a:pathLst>
                <a:path w="5953" h="3809" extrusionOk="0">
                  <a:moveTo>
                    <a:pt x="370" y="1"/>
                  </a:moveTo>
                  <a:cubicBezTo>
                    <a:pt x="222" y="223"/>
                    <a:pt x="148" y="445"/>
                    <a:pt x="0" y="666"/>
                  </a:cubicBezTo>
                  <a:cubicBezTo>
                    <a:pt x="296" y="999"/>
                    <a:pt x="518" y="1295"/>
                    <a:pt x="776" y="1591"/>
                  </a:cubicBezTo>
                  <a:lnTo>
                    <a:pt x="5804" y="3809"/>
                  </a:lnTo>
                  <a:lnTo>
                    <a:pt x="5694" y="3698"/>
                  </a:lnTo>
                  <a:cubicBezTo>
                    <a:pt x="5767" y="3513"/>
                    <a:pt x="5878" y="3365"/>
                    <a:pt x="5952" y="3217"/>
                  </a:cubicBez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340;p54">
              <a:extLst>
                <a:ext uri="{FF2B5EF4-FFF2-40B4-BE49-F238E27FC236}">
                  <a16:creationId xmlns:a16="http://schemas.microsoft.com/office/drawing/2014/main" id="{D8C04B0E-FB64-50DD-95C1-E4288C2741AE}"/>
                </a:ext>
              </a:extLst>
            </p:cNvPr>
            <p:cNvSpPr/>
            <p:nvPr/>
          </p:nvSpPr>
          <p:spPr>
            <a:xfrm rot="-2652023">
              <a:off x="3148126" y="3290007"/>
              <a:ext cx="91337" cy="105973"/>
            </a:xfrm>
            <a:custGeom>
              <a:avLst/>
              <a:gdLst/>
              <a:ahLst/>
              <a:cxnLst/>
              <a:rect l="l" t="t" r="r" b="b"/>
              <a:pathLst>
                <a:path w="2072" h="2404" extrusionOk="0">
                  <a:moveTo>
                    <a:pt x="1332" y="1"/>
                  </a:moveTo>
                  <a:lnTo>
                    <a:pt x="1" y="1406"/>
                  </a:lnTo>
                  <a:cubicBezTo>
                    <a:pt x="370" y="1738"/>
                    <a:pt x="740" y="2108"/>
                    <a:pt x="1110" y="2404"/>
                  </a:cubicBezTo>
                  <a:lnTo>
                    <a:pt x="2071" y="703"/>
                  </a:lnTo>
                  <a:cubicBezTo>
                    <a:pt x="1849" y="481"/>
                    <a:pt x="1554" y="260"/>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341;p54">
              <a:extLst>
                <a:ext uri="{FF2B5EF4-FFF2-40B4-BE49-F238E27FC236}">
                  <a16:creationId xmlns:a16="http://schemas.microsoft.com/office/drawing/2014/main" id="{83091DC5-7455-ACB2-0333-E6BCE37B086B}"/>
                </a:ext>
              </a:extLst>
            </p:cNvPr>
            <p:cNvSpPr/>
            <p:nvPr/>
          </p:nvSpPr>
          <p:spPr>
            <a:xfrm rot="-2652023">
              <a:off x="2617294" y="2504781"/>
              <a:ext cx="179325" cy="259157"/>
            </a:xfrm>
            <a:custGeom>
              <a:avLst/>
              <a:gdLst/>
              <a:ahLst/>
              <a:cxnLst/>
              <a:rect l="l" t="t" r="r" b="b"/>
              <a:pathLst>
                <a:path w="4068" h="5879" extrusionOk="0">
                  <a:moveTo>
                    <a:pt x="703" y="0"/>
                  </a:moveTo>
                  <a:cubicBezTo>
                    <a:pt x="482" y="111"/>
                    <a:pt x="260" y="259"/>
                    <a:pt x="1" y="370"/>
                  </a:cubicBezTo>
                  <a:lnTo>
                    <a:pt x="3476" y="5879"/>
                  </a:lnTo>
                  <a:cubicBezTo>
                    <a:pt x="3624" y="5768"/>
                    <a:pt x="3809" y="5620"/>
                    <a:pt x="3957" y="5546"/>
                  </a:cubicBezTo>
                  <a:lnTo>
                    <a:pt x="4068" y="5657"/>
                  </a:lnTo>
                  <a:lnTo>
                    <a:pt x="1628" y="740"/>
                  </a:lnTo>
                  <a:cubicBezTo>
                    <a:pt x="1295" y="518"/>
                    <a:pt x="999" y="222"/>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342;p54">
              <a:extLst>
                <a:ext uri="{FF2B5EF4-FFF2-40B4-BE49-F238E27FC236}">
                  <a16:creationId xmlns:a16="http://schemas.microsoft.com/office/drawing/2014/main" id="{054CCC5B-21D8-47F2-7B77-3430355B410F}"/>
                </a:ext>
              </a:extLst>
            </p:cNvPr>
            <p:cNvSpPr/>
            <p:nvPr/>
          </p:nvSpPr>
          <p:spPr>
            <a:xfrm rot="-2652023">
              <a:off x="3486057" y="2571567"/>
              <a:ext cx="192373" cy="130394"/>
            </a:xfrm>
            <a:custGeom>
              <a:avLst/>
              <a:gdLst/>
              <a:ahLst/>
              <a:cxnLst/>
              <a:rect l="l" t="t" r="r" b="b"/>
              <a:pathLst>
                <a:path w="4364" h="2958" extrusionOk="0">
                  <a:moveTo>
                    <a:pt x="1" y="0"/>
                  </a:moveTo>
                  <a:lnTo>
                    <a:pt x="1" y="0"/>
                  </a:lnTo>
                  <a:cubicBezTo>
                    <a:pt x="149" y="185"/>
                    <a:pt x="334" y="407"/>
                    <a:pt x="481" y="592"/>
                  </a:cubicBezTo>
                  <a:cubicBezTo>
                    <a:pt x="371" y="740"/>
                    <a:pt x="297" y="814"/>
                    <a:pt x="149" y="962"/>
                  </a:cubicBezTo>
                  <a:lnTo>
                    <a:pt x="3513" y="2958"/>
                  </a:lnTo>
                  <a:cubicBezTo>
                    <a:pt x="3809" y="2588"/>
                    <a:pt x="4068" y="2255"/>
                    <a:pt x="4363" y="1886"/>
                  </a:cubicBezTo>
                  <a:cubicBezTo>
                    <a:pt x="4031" y="1479"/>
                    <a:pt x="3661" y="1072"/>
                    <a:pt x="3328" y="70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343;p54">
              <a:extLst>
                <a:ext uri="{FF2B5EF4-FFF2-40B4-BE49-F238E27FC236}">
                  <a16:creationId xmlns:a16="http://schemas.microsoft.com/office/drawing/2014/main" id="{09C77DEF-E2D9-71C9-E996-C7438908CE5F}"/>
                </a:ext>
              </a:extLst>
            </p:cNvPr>
            <p:cNvSpPr/>
            <p:nvPr/>
          </p:nvSpPr>
          <p:spPr>
            <a:xfrm rot="-2652023">
              <a:off x="3518246" y="3196346"/>
              <a:ext cx="138549" cy="189067"/>
            </a:xfrm>
            <a:custGeom>
              <a:avLst/>
              <a:gdLst/>
              <a:ahLst/>
              <a:cxnLst/>
              <a:rect l="l" t="t" r="r" b="b"/>
              <a:pathLst>
                <a:path w="3143" h="4289" extrusionOk="0">
                  <a:moveTo>
                    <a:pt x="0" y="0"/>
                  </a:moveTo>
                  <a:lnTo>
                    <a:pt x="851" y="3328"/>
                  </a:lnTo>
                  <a:lnTo>
                    <a:pt x="2071" y="4289"/>
                  </a:lnTo>
                  <a:cubicBezTo>
                    <a:pt x="2441" y="4030"/>
                    <a:pt x="2773" y="3697"/>
                    <a:pt x="3143" y="3439"/>
                  </a:cubicBezTo>
                  <a:lnTo>
                    <a:pt x="1036" y="148"/>
                  </a:lnTo>
                  <a:cubicBezTo>
                    <a:pt x="851" y="296"/>
                    <a:pt x="740" y="370"/>
                    <a:pt x="592" y="481"/>
                  </a:cubicBezTo>
                  <a:cubicBezTo>
                    <a:pt x="370" y="333"/>
                    <a:pt x="185" y="1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344;p54">
              <a:extLst>
                <a:ext uri="{FF2B5EF4-FFF2-40B4-BE49-F238E27FC236}">
                  <a16:creationId xmlns:a16="http://schemas.microsoft.com/office/drawing/2014/main" id="{CF571CC2-3D29-CF76-1725-38979DA38A56}"/>
                </a:ext>
              </a:extLst>
            </p:cNvPr>
            <p:cNvSpPr/>
            <p:nvPr/>
          </p:nvSpPr>
          <p:spPr>
            <a:xfrm rot="-2652023">
              <a:off x="3136008" y="2542737"/>
              <a:ext cx="104342" cy="92924"/>
            </a:xfrm>
            <a:custGeom>
              <a:avLst/>
              <a:gdLst/>
              <a:ahLst/>
              <a:cxnLst/>
              <a:rect l="l" t="t" r="r" b="b"/>
              <a:pathLst>
                <a:path w="2367" h="2108" extrusionOk="0">
                  <a:moveTo>
                    <a:pt x="1294" y="0"/>
                  </a:moveTo>
                  <a:lnTo>
                    <a:pt x="1" y="1405"/>
                  </a:lnTo>
                  <a:lnTo>
                    <a:pt x="703" y="2108"/>
                  </a:lnTo>
                  <a:lnTo>
                    <a:pt x="2367" y="1073"/>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345;p54">
              <a:extLst>
                <a:ext uri="{FF2B5EF4-FFF2-40B4-BE49-F238E27FC236}">
                  <a16:creationId xmlns:a16="http://schemas.microsoft.com/office/drawing/2014/main" id="{14A00AC0-896A-AE82-CC0F-6CD6CEF77FB3}"/>
                </a:ext>
              </a:extLst>
            </p:cNvPr>
            <p:cNvSpPr/>
            <p:nvPr/>
          </p:nvSpPr>
          <p:spPr>
            <a:xfrm rot="-2652023">
              <a:off x="2583283" y="2545147"/>
              <a:ext cx="66872" cy="65241"/>
            </a:xfrm>
            <a:custGeom>
              <a:avLst/>
              <a:gdLst/>
              <a:ahLst/>
              <a:cxnLst/>
              <a:rect l="l" t="t" r="r" b="b"/>
              <a:pathLst>
                <a:path w="1517" h="1480" extrusionOk="0">
                  <a:moveTo>
                    <a:pt x="1110" y="1"/>
                  </a:moveTo>
                  <a:lnTo>
                    <a:pt x="0" y="148"/>
                  </a:lnTo>
                  <a:lnTo>
                    <a:pt x="1516" y="1479"/>
                  </a:lnTo>
                  <a:lnTo>
                    <a:pt x="1405" y="592"/>
                  </a:lnTo>
                  <a:lnTo>
                    <a:pt x="1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346;p54">
              <a:extLst>
                <a:ext uri="{FF2B5EF4-FFF2-40B4-BE49-F238E27FC236}">
                  <a16:creationId xmlns:a16="http://schemas.microsoft.com/office/drawing/2014/main" id="{EBA58488-1B83-5BD5-68AE-9B02BBA80977}"/>
                </a:ext>
              </a:extLst>
            </p:cNvPr>
            <p:cNvSpPr/>
            <p:nvPr/>
          </p:nvSpPr>
          <p:spPr>
            <a:xfrm rot="-2652023">
              <a:off x="2591073" y="3325587"/>
              <a:ext cx="65197" cy="68503"/>
            </a:xfrm>
            <a:custGeom>
              <a:avLst/>
              <a:gdLst/>
              <a:ahLst/>
              <a:cxnLst/>
              <a:rect l="l" t="t" r="r" b="b"/>
              <a:pathLst>
                <a:path w="1479" h="1554" extrusionOk="0">
                  <a:moveTo>
                    <a:pt x="37" y="0"/>
                  </a:moveTo>
                  <a:lnTo>
                    <a:pt x="0" y="1183"/>
                  </a:lnTo>
                  <a:lnTo>
                    <a:pt x="555" y="1405"/>
                  </a:lnTo>
                  <a:lnTo>
                    <a:pt x="1479" y="1553"/>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347;p54">
              <a:extLst>
                <a:ext uri="{FF2B5EF4-FFF2-40B4-BE49-F238E27FC236}">
                  <a16:creationId xmlns:a16="http://schemas.microsoft.com/office/drawing/2014/main" id="{FE6317BB-48E6-22D1-8F9D-A68AA0EDAF87}"/>
                </a:ext>
              </a:extLst>
            </p:cNvPr>
            <p:cNvSpPr/>
            <p:nvPr/>
          </p:nvSpPr>
          <p:spPr>
            <a:xfrm rot="-2652023">
              <a:off x="3708371" y="2828521"/>
              <a:ext cx="249415" cy="260788"/>
            </a:xfrm>
            <a:custGeom>
              <a:avLst/>
              <a:gdLst/>
              <a:ahLst/>
              <a:cxnLst/>
              <a:rect l="l" t="t" r="r" b="b"/>
              <a:pathLst>
                <a:path w="5658" h="5916" extrusionOk="0">
                  <a:moveTo>
                    <a:pt x="5177" y="1"/>
                  </a:moveTo>
                  <a:lnTo>
                    <a:pt x="1" y="5435"/>
                  </a:lnTo>
                  <a:lnTo>
                    <a:pt x="481" y="5916"/>
                  </a:lnTo>
                  <a:lnTo>
                    <a:pt x="5657" y="481"/>
                  </a:lnTo>
                  <a:lnTo>
                    <a:pt x="5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348;p54">
              <a:extLst>
                <a:ext uri="{FF2B5EF4-FFF2-40B4-BE49-F238E27FC236}">
                  <a16:creationId xmlns:a16="http://schemas.microsoft.com/office/drawing/2014/main" id="{EE2F081B-7505-754E-B3DD-4C5AE43BA0C7}"/>
                </a:ext>
              </a:extLst>
            </p:cNvPr>
            <p:cNvSpPr/>
            <p:nvPr/>
          </p:nvSpPr>
          <p:spPr>
            <a:xfrm rot="-2652023">
              <a:off x="2061143" y="3229940"/>
              <a:ext cx="100595" cy="174432"/>
            </a:xfrm>
            <a:custGeom>
              <a:avLst/>
              <a:gdLst/>
              <a:ahLst/>
              <a:cxnLst/>
              <a:rect l="l" t="t" r="r" b="b"/>
              <a:pathLst>
                <a:path w="2282" h="3957" extrusionOk="0">
                  <a:moveTo>
                    <a:pt x="1665" y="1"/>
                  </a:moveTo>
                  <a:cubicBezTo>
                    <a:pt x="1641" y="1"/>
                    <a:pt x="1615" y="6"/>
                    <a:pt x="1587" y="15"/>
                  </a:cubicBezTo>
                  <a:cubicBezTo>
                    <a:pt x="1254" y="126"/>
                    <a:pt x="256" y="2529"/>
                    <a:pt x="145" y="2788"/>
                  </a:cubicBezTo>
                  <a:cubicBezTo>
                    <a:pt x="0" y="3281"/>
                    <a:pt x="379" y="3957"/>
                    <a:pt x="763" y="3957"/>
                  </a:cubicBezTo>
                  <a:cubicBezTo>
                    <a:pt x="868" y="3957"/>
                    <a:pt x="974" y="3906"/>
                    <a:pt x="1070" y="3786"/>
                  </a:cubicBezTo>
                  <a:cubicBezTo>
                    <a:pt x="1710" y="3075"/>
                    <a:pt x="2282"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349;p54">
              <a:extLst>
                <a:ext uri="{FF2B5EF4-FFF2-40B4-BE49-F238E27FC236}">
                  <a16:creationId xmlns:a16="http://schemas.microsoft.com/office/drawing/2014/main" id="{6A7CD858-B201-8433-4B4C-F4211C5FE3B1}"/>
                </a:ext>
              </a:extLst>
            </p:cNvPr>
            <p:cNvSpPr/>
            <p:nvPr/>
          </p:nvSpPr>
          <p:spPr>
            <a:xfrm rot="-2652023">
              <a:off x="2013353" y="2582608"/>
              <a:ext cx="187568" cy="81684"/>
            </a:xfrm>
            <a:custGeom>
              <a:avLst/>
              <a:gdLst/>
              <a:ahLst/>
              <a:cxnLst/>
              <a:rect l="l" t="t" r="r" b="b"/>
              <a:pathLst>
                <a:path w="4255" h="1853" extrusionOk="0">
                  <a:moveTo>
                    <a:pt x="3042" y="1"/>
                  </a:moveTo>
                  <a:cubicBezTo>
                    <a:pt x="2958" y="1"/>
                    <a:pt x="2877" y="12"/>
                    <a:pt x="2800" y="35"/>
                  </a:cubicBezTo>
                  <a:cubicBezTo>
                    <a:pt x="2505" y="109"/>
                    <a:pt x="212" y="1219"/>
                    <a:pt x="65" y="1551"/>
                  </a:cubicBezTo>
                  <a:cubicBezTo>
                    <a:pt x="0" y="1766"/>
                    <a:pt x="231" y="1853"/>
                    <a:pt x="609" y="1853"/>
                  </a:cubicBezTo>
                  <a:cubicBezTo>
                    <a:pt x="1534" y="1853"/>
                    <a:pt x="3337" y="1332"/>
                    <a:pt x="3836" y="886"/>
                  </a:cubicBezTo>
                  <a:cubicBezTo>
                    <a:pt x="4254" y="499"/>
                    <a:pt x="3607" y="1"/>
                    <a:pt x="3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350;p54">
              <a:extLst>
                <a:ext uri="{FF2B5EF4-FFF2-40B4-BE49-F238E27FC236}">
                  <a16:creationId xmlns:a16="http://schemas.microsoft.com/office/drawing/2014/main" id="{42DFCD43-C48B-8C42-BD4F-98DEC3977E19}"/>
                </a:ext>
              </a:extLst>
            </p:cNvPr>
            <p:cNvSpPr/>
            <p:nvPr/>
          </p:nvSpPr>
          <p:spPr>
            <a:xfrm rot="-2652023">
              <a:off x="1888915" y="2781699"/>
              <a:ext cx="378134" cy="384614"/>
            </a:xfrm>
            <a:custGeom>
              <a:avLst/>
              <a:gdLst/>
              <a:ahLst/>
              <a:cxnLst/>
              <a:rect l="l" t="t" r="r" b="b"/>
              <a:pathLst>
                <a:path w="8578" h="8725" extrusionOk="0">
                  <a:moveTo>
                    <a:pt x="7730" y="1"/>
                  </a:moveTo>
                  <a:cubicBezTo>
                    <a:pt x="7564" y="1"/>
                    <a:pt x="7393" y="51"/>
                    <a:pt x="7246" y="154"/>
                  </a:cubicBezTo>
                  <a:cubicBezTo>
                    <a:pt x="4474" y="2150"/>
                    <a:pt x="2070" y="4627"/>
                    <a:pt x="222" y="7511"/>
                  </a:cubicBezTo>
                  <a:cubicBezTo>
                    <a:pt x="0" y="7881"/>
                    <a:pt x="74" y="8398"/>
                    <a:pt x="444" y="8620"/>
                  </a:cubicBezTo>
                  <a:cubicBezTo>
                    <a:pt x="562" y="8691"/>
                    <a:pt x="692" y="8724"/>
                    <a:pt x="821" y="8724"/>
                  </a:cubicBezTo>
                  <a:cubicBezTo>
                    <a:pt x="1095" y="8724"/>
                    <a:pt x="1365" y="8576"/>
                    <a:pt x="1516" y="8324"/>
                  </a:cubicBezTo>
                  <a:cubicBezTo>
                    <a:pt x="3254" y="5663"/>
                    <a:pt x="5546" y="3296"/>
                    <a:pt x="8134" y="1448"/>
                  </a:cubicBezTo>
                  <a:cubicBezTo>
                    <a:pt x="8503" y="1226"/>
                    <a:pt x="8577" y="709"/>
                    <a:pt x="8355" y="339"/>
                  </a:cubicBezTo>
                  <a:cubicBezTo>
                    <a:pt x="8222" y="116"/>
                    <a:pt x="7981" y="1"/>
                    <a:pt x="7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351;p54">
              <a:extLst>
                <a:ext uri="{FF2B5EF4-FFF2-40B4-BE49-F238E27FC236}">
                  <a16:creationId xmlns:a16="http://schemas.microsoft.com/office/drawing/2014/main" id="{D26C260F-0528-8D03-8A10-CF086AF86950}"/>
                </a:ext>
              </a:extLst>
            </p:cNvPr>
            <p:cNvSpPr/>
            <p:nvPr/>
          </p:nvSpPr>
          <p:spPr>
            <a:xfrm rot="-2652023">
              <a:off x="2032003" y="2953854"/>
              <a:ext cx="45669" cy="39497"/>
            </a:xfrm>
            <a:custGeom>
              <a:avLst/>
              <a:gdLst/>
              <a:ahLst/>
              <a:cxnLst/>
              <a:rect l="l" t="t" r="r" b="b"/>
              <a:pathLst>
                <a:path w="1036" h="896" extrusionOk="0">
                  <a:moveTo>
                    <a:pt x="678" y="1"/>
                  </a:moveTo>
                  <a:cubicBezTo>
                    <a:pt x="551" y="1"/>
                    <a:pt x="410" y="76"/>
                    <a:pt x="296" y="235"/>
                  </a:cubicBezTo>
                  <a:cubicBezTo>
                    <a:pt x="111" y="457"/>
                    <a:pt x="0" y="716"/>
                    <a:pt x="148" y="827"/>
                  </a:cubicBezTo>
                  <a:cubicBezTo>
                    <a:pt x="196" y="874"/>
                    <a:pt x="255" y="895"/>
                    <a:pt x="320" y="895"/>
                  </a:cubicBezTo>
                  <a:cubicBezTo>
                    <a:pt x="456" y="895"/>
                    <a:pt x="615" y="804"/>
                    <a:pt x="740" y="679"/>
                  </a:cubicBezTo>
                  <a:cubicBezTo>
                    <a:pt x="925" y="457"/>
                    <a:pt x="1036" y="161"/>
                    <a:pt x="888" y="87"/>
                  </a:cubicBezTo>
                  <a:cubicBezTo>
                    <a:pt x="831" y="30"/>
                    <a:pt x="757" y="1"/>
                    <a:pt x="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352;p54">
              <a:extLst>
                <a:ext uri="{FF2B5EF4-FFF2-40B4-BE49-F238E27FC236}">
                  <a16:creationId xmlns:a16="http://schemas.microsoft.com/office/drawing/2014/main" id="{C29FA314-7083-F467-BBC9-C31F41F9D0F7}"/>
                </a:ext>
              </a:extLst>
            </p:cNvPr>
            <p:cNvSpPr/>
            <p:nvPr/>
          </p:nvSpPr>
          <p:spPr>
            <a:xfrm rot="-2652023">
              <a:off x="2026076" y="2975037"/>
              <a:ext cx="133700" cy="192373"/>
            </a:xfrm>
            <a:custGeom>
              <a:avLst/>
              <a:gdLst/>
              <a:ahLst/>
              <a:cxnLst/>
              <a:rect l="l" t="t" r="r" b="b"/>
              <a:pathLst>
                <a:path w="3033" h="4364" extrusionOk="0">
                  <a:moveTo>
                    <a:pt x="2441" y="1"/>
                  </a:moveTo>
                  <a:cubicBezTo>
                    <a:pt x="2626" y="260"/>
                    <a:pt x="1" y="4363"/>
                    <a:pt x="1" y="4363"/>
                  </a:cubicBezTo>
                  <a:cubicBezTo>
                    <a:pt x="1" y="4363"/>
                    <a:pt x="1332" y="2330"/>
                    <a:pt x="3033" y="555"/>
                  </a:cubicBezTo>
                  <a:cubicBezTo>
                    <a:pt x="2811" y="334"/>
                    <a:pt x="2441" y="1"/>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353;p54">
              <a:extLst>
                <a:ext uri="{FF2B5EF4-FFF2-40B4-BE49-F238E27FC236}">
                  <a16:creationId xmlns:a16="http://schemas.microsoft.com/office/drawing/2014/main" id="{595704F4-D03C-52ED-CEA1-1EF7D054EF13}"/>
                </a:ext>
              </a:extLst>
            </p:cNvPr>
            <p:cNvSpPr/>
            <p:nvPr/>
          </p:nvSpPr>
          <p:spPr>
            <a:xfrm rot="-2652023">
              <a:off x="1996491" y="2805162"/>
              <a:ext cx="189111" cy="140224"/>
            </a:xfrm>
            <a:custGeom>
              <a:avLst/>
              <a:gdLst/>
              <a:ahLst/>
              <a:cxnLst/>
              <a:rect l="l" t="t" r="r" b="b"/>
              <a:pathLst>
                <a:path w="4290" h="3181" extrusionOk="0">
                  <a:moveTo>
                    <a:pt x="4290" y="1"/>
                  </a:moveTo>
                  <a:cubicBezTo>
                    <a:pt x="4289" y="1"/>
                    <a:pt x="4228" y="43"/>
                    <a:pt x="4118" y="122"/>
                  </a:cubicBezTo>
                  <a:lnTo>
                    <a:pt x="4118" y="122"/>
                  </a:lnTo>
                  <a:cubicBezTo>
                    <a:pt x="4227" y="45"/>
                    <a:pt x="4289" y="1"/>
                    <a:pt x="4290" y="1"/>
                  </a:cubicBezTo>
                  <a:close/>
                  <a:moveTo>
                    <a:pt x="4118" y="122"/>
                  </a:moveTo>
                  <a:cubicBezTo>
                    <a:pt x="3383" y="639"/>
                    <a:pt x="512" y="2635"/>
                    <a:pt x="44" y="2635"/>
                  </a:cubicBezTo>
                  <a:cubicBezTo>
                    <a:pt x="26" y="2635"/>
                    <a:pt x="12" y="2632"/>
                    <a:pt x="1" y="2626"/>
                  </a:cubicBezTo>
                  <a:lnTo>
                    <a:pt x="1" y="2626"/>
                  </a:lnTo>
                  <a:cubicBezTo>
                    <a:pt x="1" y="2626"/>
                    <a:pt x="371" y="2996"/>
                    <a:pt x="593" y="3180"/>
                  </a:cubicBezTo>
                  <a:cubicBezTo>
                    <a:pt x="1995" y="1686"/>
                    <a:pt x="3599" y="494"/>
                    <a:pt x="4118" y="1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354;p54">
              <a:extLst>
                <a:ext uri="{FF2B5EF4-FFF2-40B4-BE49-F238E27FC236}">
                  <a16:creationId xmlns:a16="http://schemas.microsoft.com/office/drawing/2014/main" id="{CB97DBC6-470E-0199-415C-433C347151A8}"/>
                </a:ext>
              </a:extLst>
            </p:cNvPr>
            <p:cNvSpPr/>
            <p:nvPr/>
          </p:nvSpPr>
          <p:spPr>
            <a:xfrm rot="-2652023">
              <a:off x="2431815" y="3172671"/>
              <a:ext cx="70134" cy="133700"/>
            </a:xfrm>
            <a:custGeom>
              <a:avLst/>
              <a:gdLst/>
              <a:ahLst/>
              <a:cxnLst/>
              <a:rect l="l" t="t" r="r" b="b"/>
              <a:pathLst>
                <a:path w="1591" h="3033" extrusionOk="0">
                  <a:moveTo>
                    <a:pt x="1590" y="1"/>
                  </a:moveTo>
                  <a:lnTo>
                    <a:pt x="1" y="2515"/>
                  </a:lnTo>
                  <a:lnTo>
                    <a:pt x="555" y="3032"/>
                  </a:lnTo>
                  <a:lnTo>
                    <a:pt x="1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355;p54">
              <a:extLst>
                <a:ext uri="{FF2B5EF4-FFF2-40B4-BE49-F238E27FC236}">
                  <a16:creationId xmlns:a16="http://schemas.microsoft.com/office/drawing/2014/main" id="{FF55AC97-B1C5-8A75-47E6-29D958AA98FA}"/>
                </a:ext>
              </a:extLst>
            </p:cNvPr>
            <p:cNvSpPr/>
            <p:nvPr/>
          </p:nvSpPr>
          <p:spPr>
            <a:xfrm rot="-2652023">
              <a:off x="2385741" y="3172050"/>
              <a:ext cx="70090" cy="133656"/>
            </a:xfrm>
            <a:custGeom>
              <a:avLst/>
              <a:gdLst/>
              <a:ahLst/>
              <a:cxnLst/>
              <a:rect l="l" t="t" r="r" b="b"/>
              <a:pathLst>
                <a:path w="1590" h="3032" extrusionOk="0">
                  <a:moveTo>
                    <a:pt x="1590" y="0"/>
                  </a:moveTo>
                  <a:lnTo>
                    <a:pt x="0" y="2514"/>
                  </a:lnTo>
                  <a:lnTo>
                    <a:pt x="518" y="3032"/>
                  </a:lnTo>
                  <a:lnTo>
                    <a:pt x="1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356;p54">
              <a:extLst>
                <a:ext uri="{FF2B5EF4-FFF2-40B4-BE49-F238E27FC236}">
                  <a16:creationId xmlns:a16="http://schemas.microsoft.com/office/drawing/2014/main" id="{9CD04833-FE35-CEB0-24F1-453C2B53B468}"/>
                </a:ext>
              </a:extLst>
            </p:cNvPr>
            <p:cNvSpPr/>
            <p:nvPr/>
          </p:nvSpPr>
          <p:spPr>
            <a:xfrm rot="-2652023">
              <a:off x="2338685" y="3173091"/>
              <a:ext cx="68503" cy="133700"/>
            </a:xfrm>
            <a:custGeom>
              <a:avLst/>
              <a:gdLst/>
              <a:ahLst/>
              <a:cxnLst/>
              <a:rect l="l" t="t" r="r" b="b"/>
              <a:pathLst>
                <a:path w="1554" h="3033" extrusionOk="0">
                  <a:moveTo>
                    <a:pt x="1554" y="1"/>
                  </a:moveTo>
                  <a:lnTo>
                    <a:pt x="1" y="2515"/>
                  </a:lnTo>
                  <a:lnTo>
                    <a:pt x="518" y="3032"/>
                  </a:lnTo>
                  <a:lnTo>
                    <a:pt x="1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357;p54">
              <a:extLst>
                <a:ext uri="{FF2B5EF4-FFF2-40B4-BE49-F238E27FC236}">
                  <a16:creationId xmlns:a16="http://schemas.microsoft.com/office/drawing/2014/main" id="{A019F4F6-C815-3793-F5F6-89490A2D9882}"/>
                </a:ext>
              </a:extLst>
            </p:cNvPr>
            <p:cNvSpPr/>
            <p:nvPr/>
          </p:nvSpPr>
          <p:spPr>
            <a:xfrm rot="-2652023">
              <a:off x="2398776" y="2664072"/>
              <a:ext cx="130438" cy="76658"/>
            </a:xfrm>
            <a:custGeom>
              <a:avLst/>
              <a:gdLst/>
              <a:ahLst/>
              <a:cxnLst/>
              <a:rect l="l" t="t" r="r" b="b"/>
              <a:pathLst>
                <a:path w="2959" h="1739" extrusionOk="0">
                  <a:moveTo>
                    <a:pt x="2441" y="1"/>
                  </a:moveTo>
                  <a:lnTo>
                    <a:pt x="0" y="1739"/>
                  </a:lnTo>
                  <a:lnTo>
                    <a:pt x="2958" y="519"/>
                  </a:lnTo>
                  <a:lnTo>
                    <a:pt x="2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358;p54">
              <a:extLst>
                <a:ext uri="{FF2B5EF4-FFF2-40B4-BE49-F238E27FC236}">
                  <a16:creationId xmlns:a16="http://schemas.microsoft.com/office/drawing/2014/main" id="{7B2CAFF2-B7E8-2D06-A435-19A2A1DB6E70}"/>
                </a:ext>
              </a:extLst>
            </p:cNvPr>
            <p:cNvSpPr/>
            <p:nvPr/>
          </p:nvSpPr>
          <p:spPr>
            <a:xfrm rot="-2652023">
              <a:off x="2352717" y="2663445"/>
              <a:ext cx="130394" cy="76658"/>
            </a:xfrm>
            <a:custGeom>
              <a:avLst/>
              <a:gdLst/>
              <a:ahLst/>
              <a:cxnLst/>
              <a:rect l="l" t="t" r="r" b="b"/>
              <a:pathLst>
                <a:path w="2958" h="1739" extrusionOk="0">
                  <a:moveTo>
                    <a:pt x="2403" y="1"/>
                  </a:moveTo>
                  <a:lnTo>
                    <a:pt x="0" y="1738"/>
                  </a:lnTo>
                  <a:lnTo>
                    <a:pt x="2958" y="518"/>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359;p54">
              <a:extLst>
                <a:ext uri="{FF2B5EF4-FFF2-40B4-BE49-F238E27FC236}">
                  <a16:creationId xmlns:a16="http://schemas.microsoft.com/office/drawing/2014/main" id="{72D89E3C-39AE-80FC-70FC-97CCB535F4D1}"/>
                </a:ext>
              </a:extLst>
            </p:cNvPr>
            <p:cNvSpPr/>
            <p:nvPr/>
          </p:nvSpPr>
          <p:spPr>
            <a:xfrm rot="-2652023">
              <a:off x="2305430" y="2663961"/>
              <a:ext cx="130438" cy="76614"/>
            </a:xfrm>
            <a:custGeom>
              <a:avLst/>
              <a:gdLst/>
              <a:ahLst/>
              <a:cxnLst/>
              <a:rect l="l" t="t" r="r" b="b"/>
              <a:pathLst>
                <a:path w="2959" h="1738" extrusionOk="0">
                  <a:moveTo>
                    <a:pt x="2441" y="0"/>
                  </a:moveTo>
                  <a:lnTo>
                    <a:pt x="1" y="1738"/>
                  </a:lnTo>
                  <a:lnTo>
                    <a:pt x="2958" y="518"/>
                  </a:lnTo>
                  <a:lnTo>
                    <a:pt x="2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360;p54">
              <a:extLst>
                <a:ext uri="{FF2B5EF4-FFF2-40B4-BE49-F238E27FC236}">
                  <a16:creationId xmlns:a16="http://schemas.microsoft.com/office/drawing/2014/main" id="{4296413F-7FC9-B1B9-AF34-960456B173AC}"/>
                </a:ext>
              </a:extLst>
            </p:cNvPr>
            <p:cNvSpPr/>
            <p:nvPr/>
          </p:nvSpPr>
          <p:spPr>
            <a:xfrm rot="-2652023">
              <a:off x="3709209" y="3176611"/>
              <a:ext cx="187436" cy="171170"/>
            </a:xfrm>
            <a:custGeom>
              <a:avLst/>
              <a:gdLst/>
              <a:ahLst/>
              <a:cxnLst/>
              <a:rect l="l" t="t" r="r" b="b"/>
              <a:pathLst>
                <a:path w="4252" h="3883" extrusionOk="0">
                  <a:moveTo>
                    <a:pt x="3512" y="0"/>
                  </a:moveTo>
                  <a:lnTo>
                    <a:pt x="0" y="2995"/>
                  </a:lnTo>
                  <a:lnTo>
                    <a:pt x="777" y="3882"/>
                  </a:lnTo>
                  <a:lnTo>
                    <a:pt x="4252" y="888"/>
                  </a:lnTo>
                  <a:lnTo>
                    <a:pt x="3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361;p54">
              <a:extLst>
                <a:ext uri="{FF2B5EF4-FFF2-40B4-BE49-F238E27FC236}">
                  <a16:creationId xmlns:a16="http://schemas.microsoft.com/office/drawing/2014/main" id="{DC544F6A-3D1A-3BDD-E07D-ED6439AE9234}"/>
                </a:ext>
              </a:extLst>
            </p:cNvPr>
            <p:cNvSpPr/>
            <p:nvPr/>
          </p:nvSpPr>
          <p:spPr>
            <a:xfrm rot="-2652023">
              <a:off x="3717329" y="2557709"/>
              <a:ext cx="166277" cy="190698"/>
            </a:xfrm>
            <a:custGeom>
              <a:avLst/>
              <a:gdLst/>
              <a:ahLst/>
              <a:cxnLst/>
              <a:rect l="l" t="t" r="r" b="b"/>
              <a:pathLst>
                <a:path w="3772" h="4326" extrusionOk="0">
                  <a:moveTo>
                    <a:pt x="2847" y="0"/>
                  </a:moveTo>
                  <a:lnTo>
                    <a:pt x="0" y="3623"/>
                  </a:lnTo>
                  <a:lnTo>
                    <a:pt x="888" y="4326"/>
                  </a:lnTo>
                  <a:lnTo>
                    <a:pt x="3771" y="703"/>
                  </a:lnTo>
                  <a:lnTo>
                    <a:pt x="2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362;p54">
              <a:extLst>
                <a:ext uri="{FF2B5EF4-FFF2-40B4-BE49-F238E27FC236}">
                  <a16:creationId xmlns:a16="http://schemas.microsoft.com/office/drawing/2014/main" id="{1B63DC20-9BEA-DA3D-AC3C-73913FD20A5B}"/>
                </a:ext>
              </a:extLst>
            </p:cNvPr>
            <p:cNvSpPr/>
            <p:nvPr/>
          </p:nvSpPr>
          <p:spPr>
            <a:xfrm rot="-2652023">
              <a:off x="2006892" y="3393502"/>
              <a:ext cx="61979" cy="60348"/>
            </a:xfrm>
            <a:custGeom>
              <a:avLst/>
              <a:gdLst/>
              <a:ahLst/>
              <a:cxnLst/>
              <a:rect l="l" t="t" r="r" b="b"/>
              <a:pathLst>
                <a:path w="1406" h="1369" extrusionOk="0">
                  <a:moveTo>
                    <a:pt x="370" y="1"/>
                  </a:moveTo>
                  <a:lnTo>
                    <a:pt x="0" y="371"/>
                  </a:lnTo>
                  <a:lnTo>
                    <a:pt x="1036" y="1369"/>
                  </a:lnTo>
                  <a:lnTo>
                    <a:pt x="1405" y="999"/>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363;p54">
              <a:extLst>
                <a:ext uri="{FF2B5EF4-FFF2-40B4-BE49-F238E27FC236}">
                  <a16:creationId xmlns:a16="http://schemas.microsoft.com/office/drawing/2014/main" id="{E27834D2-32D0-2D63-B4AC-43D1F4712890}"/>
                </a:ext>
              </a:extLst>
            </p:cNvPr>
            <p:cNvSpPr/>
            <p:nvPr/>
          </p:nvSpPr>
          <p:spPr>
            <a:xfrm rot="-2652023">
              <a:off x="1999408" y="2486643"/>
              <a:ext cx="61935" cy="58717"/>
            </a:xfrm>
            <a:custGeom>
              <a:avLst/>
              <a:gdLst/>
              <a:ahLst/>
              <a:cxnLst/>
              <a:rect l="l" t="t" r="r" b="b"/>
              <a:pathLst>
                <a:path w="1405" h="1332" extrusionOk="0">
                  <a:moveTo>
                    <a:pt x="370" y="1"/>
                  </a:moveTo>
                  <a:lnTo>
                    <a:pt x="0" y="370"/>
                  </a:lnTo>
                  <a:lnTo>
                    <a:pt x="1035" y="1332"/>
                  </a:lnTo>
                  <a:lnTo>
                    <a:pt x="1405" y="962"/>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364;p54">
              <a:extLst>
                <a:ext uri="{FF2B5EF4-FFF2-40B4-BE49-F238E27FC236}">
                  <a16:creationId xmlns:a16="http://schemas.microsoft.com/office/drawing/2014/main" id="{E110D31D-C9D1-6185-41BF-ECC1519B9B54}"/>
                </a:ext>
              </a:extLst>
            </p:cNvPr>
            <p:cNvSpPr/>
            <p:nvPr/>
          </p:nvSpPr>
          <p:spPr>
            <a:xfrm rot="-2652023">
              <a:off x="3648794" y="3383243"/>
              <a:ext cx="61935" cy="58717"/>
            </a:xfrm>
            <a:custGeom>
              <a:avLst/>
              <a:gdLst/>
              <a:ahLst/>
              <a:cxnLst/>
              <a:rect l="l" t="t" r="r" b="b"/>
              <a:pathLst>
                <a:path w="1405" h="1332" extrusionOk="0">
                  <a:moveTo>
                    <a:pt x="370" y="0"/>
                  </a:moveTo>
                  <a:lnTo>
                    <a:pt x="0" y="333"/>
                  </a:lnTo>
                  <a:lnTo>
                    <a:pt x="1035" y="1331"/>
                  </a:lnTo>
                  <a:lnTo>
                    <a:pt x="1405" y="962"/>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365;p54">
              <a:extLst>
                <a:ext uri="{FF2B5EF4-FFF2-40B4-BE49-F238E27FC236}">
                  <a16:creationId xmlns:a16="http://schemas.microsoft.com/office/drawing/2014/main" id="{88E090AB-45E8-4FB2-1B04-83AE227CFD6B}"/>
                </a:ext>
              </a:extLst>
            </p:cNvPr>
            <p:cNvSpPr/>
            <p:nvPr/>
          </p:nvSpPr>
          <p:spPr>
            <a:xfrm rot="-2652023">
              <a:off x="3642434" y="2473616"/>
              <a:ext cx="61979" cy="60348"/>
            </a:xfrm>
            <a:custGeom>
              <a:avLst/>
              <a:gdLst/>
              <a:ahLst/>
              <a:cxnLst/>
              <a:rect l="l" t="t" r="r" b="b"/>
              <a:pathLst>
                <a:path w="1406" h="1369" extrusionOk="0">
                  <a:moveTo>
                    <a:pt x="371" y="0"/>
                  </a:moveTo>
                  <a:lnTo>
                    <a:pt x="1" y="370"/>
                  </a:lnTo>
                  <a:lnTo>
                    <a:pt x="1036" y="1368"/>
                  </a:lnTo>
                  <a:lnTo>
                    <a:pt x="1406" y="998"/>
                  </a:ln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366;p54">
              <a:extLst>
                <a:ext uri="{FF2B5EF4-FFF2-40B4-BE49-F238E27FC236}">
                  <a16:creationId xmlns:a16="http://schemas.microsoft.com/office/drawing/2014/main" id="{B5325C8B-89B6-D1D2-A5C6-33BE42A845BA}"/>
                </a:ext>
              </a:extLst>
            </p:cNvPr>
            <p:cNvSpPr/>
            <p:nvPr/>
          </p:nvSpPr>
          <p:spPr>
            <a:xfrm rot="-2652023">
              <a:off x="1872414" y="1992233"/>
              <a:ext cx="1976892" cy="1944316"/>
            </a:xfrm>
            <a:custGeom>
              <a:avLst/>
              <a:gdLst/>
              <a:ahLst/>
              <a:cxnLst/>
              <a:rect l="l" t="t" r="r" b="b"/>
              <a:pathLst>
                <a:path w="44846" h="44107" extrusionOk="0">
                  <a:moveTo>
                    <a:pt x="13790" y="0"/>
                  </a:moveTo>
                  <a:cubicBezTo>
                    <a:pt x="12385" y="592"/>
                    <a:pt x="11054" y="1294"/>
                    <a:pt x="9871" y="2034"/>
                  </a:cubicBezTo>
                  <a:cubicBezTo>
                    <a:pt x="6470" y="4141"/>
                    <a:pt x="3845" y="6877"/>
                    <a:pt x="1849" y="10352"/>
                  </a:cubicBezTo>
                  <a:cubicBezTo>
                    <a:pt x="1183" y="11572"/>
                    <a:pt x="518" y="12903"/>
                    <a:pt x="0" y="14308"/>
                  </a:cubicBezTo>
                  <a:cubicBezTo>
                    <a:pt x="7875" y="23218"/>
                    <a:pt x="21961" y="36675"/>
                    <a:pt x="31241" y="44106"/>
                  </a:cubicBezTo>
                  <a:cubicBezTo>
                    <a:pt x="32867" y="42886"/>
                    <a:pt x="34420" y="41592"/>
                    <a:pt x="35936" y="40188"/>
                  </a:cubicBezTo>
                  <a:cubicBezTo>
                    <a:pt x="37784" y="38487"/>
                    <a:pt x="39485" y="36675"/>
                    <a:pt x="41112" y="34790"/>
                  </a:cubicBezTo>
                  <a:cubicBezTo>
                    <a:pt x="42406" y="33274"/>
                    <a:pt x="43626" y="31647"/>
                    <a:pt x="44846" y="29984"/>
                  </a:cubicBezTo>
                  <a:cubicBezTo>
                    <a:pt x="37082" y="20963"/>
                    <a:pt x="23033" y="7468"/>
                    <a:pt x="13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367;p54">
              <a:extLst>
                <a:ext uri="{FF2B5EF4-FFF2-40B4-BE49-F238E27FC236}">
                  <a16:creationId xmlns:a16="http://schemas.microsoft.com/office/drawing/2014/main" id="{7669F38F-8C5E-8890-4253-F9EA91798D81}"/>
                </a:ext>
              </a:extLst>
            </p:cNvPr>
            <p:cNvSpPr/>
            <p:nvPr/>
          </p:nvSpPr>
          <p:spPr>
            <a:xfrm rot="-2652023">
              <a:off x="1920837" y="2035089"/>
              <a:ext cx="1882381" cy="1856328"/>
            </a:xfrm>
            <a:custGeom>
              <a:avLst/>
              <a:gdLst/>
              <a:ahLst/>
              <a:cxnLst/>
              <a:rect l="l" t="t" r="r" b="b"/>
              <a:pathLst>
                <a:path w="42702" h="42111" extrusionOk="0">
                  <a:moveTo>
                    <a:pt x="13790" y="1"/>
                  </a:moveTo>
                  <a:cubicBezTo>
                    <a:pt x="12386" y="666"/>
                    <a:pt x="11166" y="1332"/>
                    <a:pt x="9945" y="2145"/>
                  </a:cubicBezTo>
                  <a:lnTo>
                    <a:pt x="8578" y="3106"/>
                  </a:lnTo>
                  <a:cubicBezTo>
                    <a:pt x="8393" y="3254"/>
                    <a:pt x="8171" y="3365"/>
                    <a:pt x="8023" y="3550"/>
                  </a:cubicBezTo>
                  <a:cubicBezTo>
                    <a:pt x="7875" y="3624"/>
                    <a:pt x="7727" y="3735"/>
                    <a:pt x="7653" y="3846"/>
                  </a:cubicBezTo>
                  <a:cubicBezTo>
                    <a:pt x="6101" y="5103"/>
                    <a:pt x="4770" y="6470"/>
                    <a:pt x="3550" y="8097"/>
                  </a:cubicBezTo>
                  <a:cubicBezTo>
                    <a:pt x="3476" y="8208"/>
                    <a:pt x="3402" y="8319"/>
                    <a:pt x="3291" y="8504"/>
                  </a:cubicBezTo>
                  <a:lnTo>
                    <a:pt x="2884" y="9058"/>
                  </a:lnTo>
                  <a:cubicBezTo>
                    <a:pt x="2551" y="9502"/>
                    <a:pt x="2256" y="9983"/>
                    <a:pt x="1960" y="10500"/>
                  </a:cubicBezTo>
                  <a:cubicBezTo>
                    <a:pt x="1220" y="11720"/>
                    <a:pt x="555" y="13014"/>
                    <a:pt x="0" y="14419"/>
                  </a:cubicBezTo>
                  <a:cubicBezTo>
                    <a:pt x="7173" y="22627"/>
                    <a:pt x="20408" y="35308"/>
                    <a:pt x="29022" y="42110"/>
                  </a:cubicBezTo>
                  <a:cubicBezTo>
                    <a:pt x="30575" y="40890"/>
                    <a:pt x="31980" y="39633"/>
                    <a:pt x="33422" y="38339"/>
                  </a:cubicBezTo>
                  <a:cubicBezTo>
                    <a:pt x="33533" y="38302"/>
                    <a:pt x="33607" y="38228"/>
                    <a:pt x="33718" y="38117"/>
                  </a:cubicBezTo>
                  <a:cubicBezTo>
                    <a:pt x="33792" y="38043"/>
                    <a:pt x="33829" y="37933"/>
                    <a:pt x="33976" y="37896"/>
                  </a:cubicBezTo>
                  <a:lnTo>
                    <a:pt x="34309" y="37563"/>
                  </a:lnTo>
                  <a:cubicBezTo>
                    <a:pt x="35751" y="36232"/>
                    <a:pt x="37119" y="34790"/>
                    <a:pt x="38376" y="33311"/>
                  </a:cubicBezTo>
                  <a:lnTo>
                    <a:pt x="38709" y="32978"/>
                  </a:lnTo>
                  <a:cubicBezTo>
                    <a:pt x="38746" y="32905"/>
                    <a:pt x="38820" y="32794"/>
                    <a:pt x="38931" y="32720"/>
                  </a:cubicBezTo>
                  <a:cubicBezTo>
                    <a:pt x="39004" y="32609"/>
                    <a:pt x="39078" y="32535"/>
                    <a:pt x="39152" y="32424"/>
                  </a:cubicBezTo>
                  <a:cubicBezTo>
                    <a:pt x="40409" y="31019"/>
                    <a:pt x="41592" y="29466"/>
                    <a:pt x="42702" y="27950"/>
                  </a:cubicBezTo>
                  <a:cubicBezTo>
                    <a:pt x="35492" y="19558"/>
                    <a:pt x="22331" y="6840"/>
                    <a:pt x="13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368;p54">
              <a:extLst>
                <a:ext uri="{FF2B5EF4-FFF2-40B4-BE49-F238E27FC236}">
                  <a16:creationId xmlns:a16="http://schemas.microsoft.com/office/drawing/2014/main" id="{72359B1F-5428-4D9C-25D7-1FF67FB553C8}"/>
                </a:ext>
              </a:extLst>
            </p:cNvPr>
            <p:cNvSpPr/>
            <p:nvPr/>
          </p:nvSpPr>
          <p:spPr>
            <a:xfrm rot="-2652023">
              <a:off x="1917952" y="2175296"/>
              <a:ext cx="1598803" cy="1577643"/>
            </a:xfrm>
            <a:custGeom>
              <a:avLst/>
              <a:gdLst/>
              <a:ahLst/>
              <a:cxnLst/>
              <a:rect l="l" t="t" r="r" b="b"/>
              <a:pathLst>
                <a:path w="36269" h="35789" extrusionOk="0">
                  <a:moveTo>
                    <a:pt x="12164" y="1"/>
                  </a:moveTo>
                  <a:cubicBezTo>
                    <a:pt x="6175" y="2478"/>
                    <a:pt x="2219" y="6619"/>
                    <a:pt x="1" y="12645"/>
                  </a:cubicBezTo>
                  <a:cubicBezTo>
                    <a:pt x="7173" y="20741"/>
                    <a:pt x="15861" y="29023"/>
                    <a:pt x="24253" y="35789"/>
                  </a:cubicBezTo>
                  <a:cubicBezTo>
                    <a:pt x="28986" y="32239"/>
                    <a:pt x="32905" y="28136"/>
                    <a:pt x="36269" y="23292"/>
                  </a:cubicBezTo>
                  <a:cubicBezTo>
                    <a:pt x="29171" y="15159"/>
                    <a:pt x="20519" y="6840"/>
                    <a:pt x="12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369;p54">
              <a:extLst>
                <a:ext uri="{FF2B5EF4-FFF2-40B4-BE49-F238E27FC236}">
                  <a16:creationId xmlns:a16="http://schemas.microsoft.com/office/drawing/2014/main" id="{81624E92-6A2F-7DA5-F6AE-56579457D652}"/>
                </a:ext>
              </a:extLst>
            </p:cNvPr>
            <p:cNvSpPr/>
            <p:nvPr/>
          </p:nvSpPr>
          <p:spPr>
            <a:xfrm rot="-2652023">
              <a:off x="1952974" y="2504083"/>
              <a:ext cx="919194" cy="912714"/>
            </a:xfrm>
            <a:custGeom>
              <a:avLst/>
              <a:gdLst/>
              <a:ahLst/>
              <a:cxnLst/>
              <a:rect l="l" t="t" r="r" b="b"/>
              <a:pathLst>
                <a:path w="20852" h="20705" extrusionOk="0">
                  <a:moveTo>
                    <a:pt x="5731" y="1"/>
                  </a:moveTo>
                  <a:cubicBezTo>
                    <a:pt x="2625" y="888"/>
                    <a:pt x="777" y="2885"/>
                    <a:pt x="0" y="6064"/>
                  </a:cubicBezTo>
                  <a:cubicBezTo>
                    <a:pt x="4585" y="11092"/>
                    <a:pt x="10020" y="16342"/>
                    <a:pt x="15195" y="20704"/>
                  </a:cubicBezTo>
                  <a:cubicBezTo>
                    <a:pt x="17525" y="19115"/>
                    <a:pt x="19373" y="17155"/>
                    <a:pt x="20852" y="14752"/>
                  </a:cubicBezTo>
                  <a:cubicBezTo>
                    <a:pt x="16268" y="9724"/>
                    <a:pt x="10870" y="4437"/>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370;p54">
              <a:extLst>
                <a:ext uri="{FF2B5EF4-FFF2-40B4-BE49-F238E27FC236}">
                  <a16:creationId xmlns:a16="http://schemas.microsoft.com/office/drawing/2014/main" id="{02B7AFB4-31E1-F6E8-6B12-54481029037A}"/>
                </a:ext>
              </a:extLst>
            </p:cNvPr>
            <p:cNvSpPr/>
            <p:nvPr/>
          </p:nvSpPr>
          <p:spPr>
            <a:xfrm rot="-2652023">
              <a:off x="2258452" y="2306582"/>
              <a:ext cx="1320117" cy="1310331"/>
            </a:xfrm>
            <a:custGeom>
              <a:avLst/>
              <a:gdLst/>
              <a:ahLst/>
              <a:cxnLst/>
              <a:rect l="l" t="t" r="r" b="b"/>
              <a:pathLst>
                <a:path w="29947" h="29725" extrusionOk="0">
                  <a:moveTo>
                    <a:pt x="12164" y="0"/>
                  </a:moveTo>
                  <a:cubicBezTo>
                    <a:pt x="6618" y="2921"/>
                    <a:pt x="2662" y="7024"/>
                    <a:pt x="1" y="12681"/>
                  </a:cubicBezTo>
                  <a:cubicBezTo>
                    <a:pt x="5324" y="19003"/>
                    <a:pt x="11314" y="24733"/>
                    <a:pt x="17931" y="29724"/>
                  </a:cubicBezTo>
                  <a:cubicBezTo>
                    <a:pt x="22442" y="26027"/>
                    <a:pt x="26435" y="21924"/>
                    <a:pt x="29947" y="17191"/>
                  </a:cubicBezTo>
                  <a:cubicBezTo>
                    <a:pt x="24623" y="10832"/>
                    <a:pt x="18671" y="5102"/>
                    <a:pt x="1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371;p54">
              <a:extLst>
                <a:ext uri="{FF2B5EF4-FFF2-40B4-BE49-F238E27FC236}">
                  <a16:creationId xmlns:a16="http://schemas.microsoft.com/office/drawing/2014/main" id="{BF8094F1-6EEE-000C-5B0C-C09414163305}"/>
                </a:ext>
              </a:extLst>
            </p:cNvPr>
            <p:cNvSpPr/>
            <p:nvPr/>
          </p:nvSpPr>
          <p:spPr>
            <a:xfrm rot="-2652023">
              <a:off x="2525632" y="2515931"/>
              <a:ext cx="896359" cy="893141"/>
            </a:xfrm>
            <a:custGeom>
              <a:avLst/>
              <a:gdLst/>
              <a:ahLst/>
              <a:cxnLst/>
              <a:rect l="l" t="t" r="r" b="b"/>
              <a:pathLst>
                <a:path w="20334" h="20261" extrusionOk="0">
                  <a:moveTo>
                    <a:pt x="9649" y="1"/>
                  </a:moveTo>
                  <a:cubicBezTo>
                    <a:pt x="8799" y="481"/>
                    <a:pt x="7986" y="1036"/>
                    <a:pt x="7246" y="1664"/>
                  </a:cubicBezTo>
                  <a:cubicBezTo>
                    <a:pt x="7061" y="1775"/>
                    <a:pt x="6877" y="1923"/>
                    <a:pt x="6692" y="2108"/>
                  </a:cubicBezTo>
                  <a:cubicBezTo>
                    <a:pt x="6544" y="2219"/>
                    <a:pt x="6396" y="2293"/>
                    <a:pt x="6322" y="2367"/>
                  </a:cubicBezTo>
                  <a:cubicBezTo>
                    <a:pt x="4806" y="3624"/>
                    <a:pt x="3438" y="5029"/>
                    <a:pt x="2255" y="6655"/>
                  </a:cubicBezTo>
                  <a:cubicBezTo>
                    <a:pt x="2144" y="6729"/>
                    <a:pt x="2070" y="6877"/>
                    <a:pt x="1960" y="7025"/>
                  </a:cubicBezTo>
                  <a:cubicBezTo>
                    <a:pt x="1812" y="7210"/>
                    <a:pt x="1664" y="7358"/>
                    <a:pt x="1553" y="7580"/>
                  </a:cubicBezTo>
                  <a:cubicBezTo>
                    <a:pt x="998" y="8356"/>
                    <a:pt x="444" y="9169"/>
                    <a:pt x="0" y="10057"/>
                  </a:cubicBezTo>
                  <a:cubicBezTo>
                    <a:pt x="3069" y="13975"/>
                    <a:pt x="6692" y="17414"/>
                    <a:pt x="10759" y="20261"/>
                  </a:cubicBezTo>
                  <a:cubicBezTo>
                    <a:pt x="11461" y="19669"/>
                    <a:pt x="12126" y="19040"/>
                    <a:pt x="12829" y="18375"/>
                  </a:cubicBezTo>
                  <a:cubicBezTo>
                    <a:pt x="13014" y="18227"/>
                    <a:pt x="13199" y="18116"/>
                    <a:pt x="13346" y="17931"/>
                  </a:cubicBezTo>
                  <a:cubicBezTo>
                    <a:pt x="13420" y="17820"/>
                    <a:pt x="13568" y="17746"/>
                    <a:pt x="13679" y="17599"/>
                  </a:cubicBezTo>
                  <a:cubicBezTo>
                    <a:pt x="15084" y="16268"/>
                    <a:pt x="16489" y="14826"/>
                    <a:pt x="17746" y="13347"/>
                  </a:cubicBezTo>
                  <a:cubicBezTo>
                    <a:pt x="17857" y="13236"/>
                    <a:pt x="17968" y="13125"/>
                    <a:pt x="18042" y="13014"/>
                  </a:cubicBezTo>
                  <a:cubicBezTo>
                    <a:pt x="18190" y="12829"/>
                    <a:pt x="18375" y="12645"/>
                    <a:pt x="18522" y="12460"/>
                  </a:cubicBezTo>
                  <a:cubicBezTo>
                    <a:pt x="19114" y="11757"/>
                    <a:pt x="19779" y="11055"/>
                    <a:pt x="20334" y="10352"/>
                  </a:cubicBezTo>
                  <a:cubicBezTo>
                    <a:pt x="17265" y="6360"/>
                    <a:pt x="13716" y="2884"/>
                    <a:pt x="9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372;p54">
              <a:extLst>
                <a:ext uri="{FF2B5EF4-FFF2-40B4-BE49-F238E27FC236}">
                  <a16:creationId xmlns:a16="http://schemas.microsoft.com/office/drawing/2014/main" id="{0E7F2723-7F23-7274-2EBF-9A426CE86805}"/>
                </a:ext>
              </a:extLst>
            </p:cNvPr>
            <p:cNvSpPr/>
            <p:nvPr/>
          </p:nvSpPr>
          <p:spPr>
            <a:xfrm rot="-2652023">
              <a:off x="2376043" y="3216986"/>
              <a:ext cx="264050" cy="169539"/>
            </a:xfrm>
            <a:custGeom>
              <a:avLst/>
              <a:gdLst/>
              <a:ahLst/>
              <a:cxnLst/>
              <a:rect l="l" t="t" r="r" b="b"/>
              <a:pathLst>
                <a:path w="5990" h="3846" extrusionOk="0">
                  <a:moveTo>
                    <a:pt x="407" y="1"/>
                  </a:moveTo>
                  <a:cubicBezTo>
                    <a:pt x="259" y="222"/>
                    <a:pt x="149" y="481"/>
                    <a:pt x="1" y="703"/>
                  </a:cubicBezTo>
                  <a:cubicBezTo>
                    <a:pt x="296" y="1036"/>
                    <a:pt x="518" y="1294"/>
                    <a:pt x="814" y="1627"/>
                  </a:cubicBezTo>
                  <a:lnTo>
                    <a:pt x="5842" y="3845"/>
                  </a:lnTo>
                  <a:lnTo>
                    <a:pt x="5694" y="3698"/>
                  </a:lnTo>
                  <a:cubicBezTo>
                    <a:pt x="5805" y="3513"/>
                    <a:pt x="5879" y="3365"/>
                    <a:pt x="5990" y="3254"/>
                  </a:cubicBezTo>
                  <a:lnTo>
                    <a:pt x="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373;p54">
              <a:extLst>
                <a:ext uri="{FF2B5EF4-FFF2-40B4-BE49-F238E27FC236}">
                  <a16:creationId xmlns:a16="http://schemas.microsoft.com/office/drawing/2014/main" id="{ABE5A19C-6C31-D68D-7167-1F803E01DAD7}"/>
                </a:ext>
              </a:extLst>
            </p:cNvPr>
            <p:cNvSpPr/>
            <p:nvPr/>
          </p:nvSpPr>
          <p:spPr>
            <a:xfrm rot="-2652023">
              <a:off x="2946267" y="3287795"/>
              <a:ext cx="92924" cy="105973"/>
            </a:xfrm>
            <a:custGeom>
              <a:avLst/>
              <a:gdLst/>
              <a:ahLst/>
              <a:cxnLst/>
              <a:rect l="l" t="t" r="r" b="b"/>
              <a:pathLst>
                <a:path w="2108" h="2404" extrusionOk="0">
                  <a:moveTo>
                    <a:pt x="1368" y="0"/>
                  </a:moveTo>
                  <a:lnTo>
                    <a:pt x="0" y="1368"/>
                  </a:lnTo>
                  <a:cubicBezTo>
                    <a:pt x="370" y="1701"/>
                    <a:pt x="740" y="2071"/>
                    <a:pt x="1109" y="2403"/>
                  </a:cubicBezTo>
                  <a:lnTo>
                    <a:pt x="2108" y="703"/>
                  </a:lnTo>
                  <a:cubicBezTo>
                    <a:pt x="1849" y="444"/>
                    <a:pt x="1590" y="222"/>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374;p54">
              <a:extLst>
                <a:ext uri="{FF2B5EF4-FFF2-40B4-BE49-F238E27FC236}">
                  <a16:creationId xmlns:a16="http://schemas.microsoft.com/office/drawing/2014/main" id="{93685F3E-CF6B-50E4-ADFD-79E693AF8342}"/>
                </a:ext>
              </a:extLst>
            </p:cNvPr>
            <p:cNvSpPr/>
            <p:nvPr/>
          </p:nvSpPr>
          <p:spPr>
            <a:xfrm rot="-2652023">
              <a:off x="2415691" y="2500815"/>
              <a:ext cx="179325" cy="259157"/>
            </a:xfrm>
            <a:custGeom>
              <a:avLst/>
              <a:gdLst/>
              <a:ahLst/>
              <a:cxnLst/>
              <a:rect l="l" t="t" r="r" b="b"/>
              <a:pathLst>
                <a:path w="4068" h="5879" extrusionOk="0">
                  <a:moveTo>
                    <a:pt x="703" y="0"/>
                  </a:moveTo>
                  <a:cubicBezTo>
                    <a:pt x="444" y="148"/>
                    <a:pt x="222" y="296"/>
                    <a:pt x="0" y="370"/>
                  </a:cubicBezTo>
                  <a:lnTo>
                    <a:pt x="3476" y="5878"/>
                  </a:lnTo>
                  <a:cubicBezTo>
                    <a:pt x="3587" y="5767"/>
                    <a:pt x="3772" y="5657"/>
                    <a:pt x="3919" y="5546"/>
                  </a:cubicBezTo>
                  <a:lnTo>
                    <a:pt x="4067" y="5693"/>
                  </a:lnTo>
                  <a:lnTo>
                    <a:pt x="1627" y="739"/>
                  </a:lnTo>
                  <a:cubicBezTo>
                    <a:pt x="1294" y="518"/>
                    <a:pt x="962" y="259"/>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375;p54">
              <a:extLst>
                <a:ext uri="{FF2B5EF4-FFF2-40B4-BE49-F238E27FC236}">
                  <a16:creationId xmlns:a16="http://schemas.microsoft.com/office/drawing/2014/main" id="{F64B3B13-572B-9306-C8C4-82DBD8A08F80}"/>
                </a:ext>
              </a:extLst>
            </p:cNvPr>
            <p:cNvSpPr/>
            <p:nvPr/>
          </p:nvSpPr>
          <p:spPr>
            <a:xfrm rot="-2652023">
              <a:off x="3284677" y="2568148"/>
              <a:ext cx="190698" cy="130438"/>
            </a:xfrm>
            <a:custGeom>
              <a:avLst/>
              <a:gdLst/>
              <a:ahLst/>
              <a:cxnLst/>
              <a:rect l="l" t="t" r="r" b="b"/>
              <a:pathLst>
                <a:path w="4326" h="2959" extrusionOk="0">
                  <a:moveTo>
                    <a:pt x="0" y="1"/>
                  </a:moveTo>
                  <a:lnTo>
                    <a:pt x="0" y="1"/>
                  </a:lnTo>
                  <a:cubicBezTo>
                    <a:pt x="148" y="186"/>
                    <a:pt x="333" y="445"/>
                    <a:pt x="444" y="629"/>
                  </a:cubicBezTo>
                  <a:cubicBezTo>
                    <a:pt x="370" y="740"/>
                    <a:pt x="259" y="851"/>
                    <a:pt x="148" y="999"/>
                  </a:cubicBezTo>
                  <a:lnTo>
                    <a:pt x="3513" y="2959"/>
                  </a:lnTo>
                  <a:cubicBezTo>
                    <a:pt x="3771" y="2589"/>
                    <a:pt x="4067" y="2256"/>
                    <a:pt x="4326" y="1923"/>
                  </a:cubicBezTo>
                  <a:cubicBezTo>
                    <a:pt x="4030" y="1480"/>
                    <a:pt x="3660" y="1073"/>
                    <a:pt x="3328" y="70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376;p54">
              <a:extLst>
                <a:ext uri="{FF2B5EF4-FFF2-40B4-BE49-F238E27FC236}">
                  <a16:creationId xmlns:a16="http://schemas.microsoft.com/office/drawing/2014/main" id="{3B23D740-8700-46E7-791A-17548222F67E}"/>
                </a:ext>
              </a:extLst>
            </p:cNvPr>
            <p:cNvSpPr/>
            <p:nvPr/>
          </p:nvSpPr>
          <p:spPr>
            <a:xfrm rot="-2652023">
              <a:off x="3317765" y="3193511"/>
              <a:ext cx="138549" cy="189111"/>
            </a:xfrm>
            <a:custGeom>
              <a:avLst/>
              <a:gdLst/>
              <a:ahLst/>
              <a:cxnLst/>
              <a:rect l="l" t="t" r="r" b="b"/>
              <a:pathLst>
                <a:path w="3143" h="4290" extrusionOk="0">
                  <a:moveTo>
                    <a:pt x="0" y="1"/>
                  </a:moveTo>
                  <a:lnTo>
                    <a:pt x="813" y="3328"/>
                  </a:lnTo>
                  <a:lnTo>
                    <a:pt x="2070" y="4289"/>
                  </a:lnTo>
                  <a:cubicBezTo>
                    <a:pt x="2440" y="4031"/>
                    <a:pt x="2773" y="3698"/>
                    <a:pt x="3143" y="3402"/>
                  </a:cubicBezTo>
                  <a:lnTo>
                    <a:pt x="998" y="149"/>
                  </a:lnTo>
                  <a:cubicBezTo>
                    <a:pt x="813" y="260"/>
                    <a:pt x="739" y="371"/>
                    <a:pt x="592" y="445"/>
                  </a:cubicBezTo>
                  <a:cubicBezTo>
                    <a:pt x="370" y="334"/>
                    <a:pt x="185" y="14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77;p54">
              <a:extLst>
                <a:ext uri="{FF2B5EF4-FFF2-40B4-BE49-F238E27FC236}">
                  <a16:creationId xmlns:a16="http://schemas.microsoft.com/office/drawing/2014/main" id="{1322E84B-F741-04EB-BCFE-BB76CD0ED4FD}"/>
                </a:ext>
              </a:extLst>
            </p:cNvPr>
            <p:cNvSpPr/>
            <p:nvPr/>
          </p:nvSpPr>
          <p:spPr>
            <a:xfrm rot="-2652023">
              <a:off x="2935205" y="2540740"/>
              <a:ext cx="102711" cy="91293"/>
            </a:xfrm>
            <a:custGeom>
              <a:avLst/>
              <a:gdLst/>
              <a:ahLst/>
              <a:cxnLst/>
              <a:rect l="l" t="t" r="r" b="b"/>
              <a:pathLst>
                <a:path w="2330" h="2071" extrusionOk="0">
                  <a:moveTo>
                    <a:pt x="1294" y="0"/>
                  </a:moveTo>
                  <a:lnTo>
                    <a:pt x="0" y="1368"/>
                  </a:lnTo>
                  <a:lnTo>
                    <a:pt x="666" y="2070"/>
                  </a:lnTo>
                  <a:lnTo>
                    <a:pt x="2329" y="1035"/>
                  </a:lnTo>
                  <a:lnTo>
                    <a:pt x="12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378;p54">
              <a:extLst>
                <a:ext uri="{FF2B5EF4-FFF2-40B4-BE49-F238E27FC236}">
                  <a16:creationId xmlns:a16="http://schemas.microsoft.com/office/drawing/2014/main" id="{F86E46A6-0744-6719-9D6D-D24170A4E70F}"/>
                </a:ext>
              </a:extLst>
            </p:cNvPr>
            <p:cNvSpPr/>
            <p:nvPr/>
          </p:nvSpPr>
          <p:spPr>
            <a:xfrm rot="-2652023">
              <a:off x="2382770" y="2542387"/>
              <a:ext cx="66872" cy="65197"/>
            </a:xfrm>
            <a:custGeom>
              <a:avLst/>
              <a:gdLst/>
              <a:ahLst/>
              <a:cxnLst/>
              <a:rect l="l" t="t" r="r" b="b"/>
              <a:pathLst>
                <a:path w="1517" h="1479" extrusionOk="0">
                  <a:moveTo>
                    <a:pt x="1110" y="0"/>
                  </a:moveTo>
                  <a:lnTo>
                    <a:pt x="1" y="111"/>
                  </a:lnTo>
                  <a:lnTo>
                    <a:pt x="1517" y="1479"/>
                  </a:lnTo>
                  <a:lnTo>
                    <a:pt x="1369" y="592"/>
                  </a:lnTo>
                  <a:lnTo>
                    <a:pt x="1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379;p54">
              <a:extLst>
                <a:ext uri="{FF2B5EF4-FFF2-40B4-BE49-F238E27FC236}">
                  <a16:creationId xmlns:a16="http://schemas.microsoft.com/office/drawing/2014/main" id="{91FB3310-4301-EA8B-E8C3-8CE554D13DC8}"/>
                </a:ext>
              </a:extLst>
            </p:cNvPr>
            <p:cNvSpPr/>
            <p:nvPr/>
          </p:nvSpPr>
          <p:spPr>
            <a:xfrm rot="-2652023">
              <a:off x="2352863" y="2415454"/>
              <a:ext cx="153228" cy="114877"/>
            </a:xfrm>
            <a:custGeom>
              <a:avLst/>
              <a:gdLst/>
              <a:ahLst/>
              <a:cxnLst/>
              <a:rect l="l" t="t" r="r" b="b"/>
              <a:pathLst>
                <a:path w="3476" h="2606" extrusionOk="0">
                  <a:moveTo>
                    <a:pt x="2403" y="1"/>
                  </a:moveTo>
                  <a:cubicBezTo>
                    <a:pt x="2174" y="1"/>
                    <a:pt x="1941" y="67"/>
                    <a:pt x="1738" y="203"/>
                  </a:cubicBezTo>
                  <a:lnTo>
                    <a:pt x="740" y="831"/>
                  </a:lnTo>
                  <a:cubicBezTo>
                    <a:pt x="185" y="1201"/>
                    <a:pt x="0" y="1940"/>
                    <a:pt x="370" y="2495"/>
                  </a:cubicBezTo>
                  <a:lnTo>
                    <a:pt x="481" y="2606"/>
                  </a:lnTo>
                  <a:lnTo>
                    <a:pt x="3476" y="646"/>
                  </a:lnTo>
                  <a:lnTo>
                    <a:pt x="3365" y="572"/>
                  </a:lnTo>
                  <a:cubicBezTo>
                    <a:pt x="3177" y="198"/>
                    <a:pt x="2797" y="1"/>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380;p54">
              <a:extLst>
                <a:ext uri="{FF2B5EF4-FFF2-40B4-BE49-F238E27FC236}">
                  <a16:creationId xmlns:a16="http://schemas.microsoft.com/office/drawing/2014/main" id="{FBB108F0-2131-EADA-FEC7-B655CC7F872E}"/>
                </a:ext>
              </a:extLst>
            </p:cNvPr>
            <p:cNvSpPr/>
            <p:nvPr/>
          </p:nvSpPr>
          <p:spPr>
            <a:xfrm rot="-2652023">
              <a:off x="2388801" y="3324142"/>
              <a:ext cx="65241" cy="66872"/>
            </a:xfrm>
            <a:custGeom>
              <a:avLst/>
              <a:gdLst/>
              <a:ahLst/>
              <a:cxnLst/>
              <a:rect l="l" t="t" r="r" b="b"/>
              <a:pathLst>
                <a:path w="1480" h="1517" extrusionOk="0">
                  <a:moveTo>
                    <a:pt x="38" y="1"/>
                  </a:moveTo>
                  <a:lnTo>
                    <a:pt x="1" y="1147"/>
                  </a:lnTo>
                  <a:lnTo>
                    <a:pt x="555" y="1369"/>
                  </a:lnTo>
                  <a:lnTo>
                    <a:pt x="1479" y="1517"/>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381;p54">
              <a:extLst>
                <a:ext uri="{FF2B5EF4-FFF2-40B4-BE49-F238E27FC236}">
                  <a16:creationId xmlns:a16="http://schemas.microsoft.com/office/drawing/2014/main" id="{EBC83F62-7FC3-55C0-B7CA-214FB9F44ADE}"/>
                </a:ext>
              </a:extLst>
            </p:cNvPr>
            <p:cNvSpPr/>
            <p:nvPr/>
          </p:nvSpPr>
          <p:spPr>
            <a:xfrm rot="-2652023">
              <a:off x="2377252" y="3395667"/>
              <a:ext cx="117390" cy="145338"/>
            </a:xfrm>
            <a:custGeom>
              <a:avLst/>
              <a:gdLst/>
              <a:ahLst/>
              <a:cxnLst/>
              <a:rect l="l" t="t" r="r" b="b"/>
              <a:pathLst>
                <a:path w="2663" h="3297" extrusionOk="0">
                  <a:moveTo>
                    <a:pt x="1945" y="0"/>
                  </a:moveTo>
                  <a:cubicBezTo>
                    <a:pt x="1528" y="0"/>
                    <a:pt x="1117" y="213"/>
                    <a:pt x="925" y="598"/>
                  </a:cubicBezTo>
                  <a:lnTo>
                    <a:pt x="296" y="1596"/>
                  </a:lnTo>
                  <a:cubicBezTo>
                    <a:pt x="0" y="2150"/>
                    <a:pt x="185" y="2927"/>
                    <a:pt x="740" y="3223"/>
                  </a:cubicBezTo>
                  <a:lnTo>
                    <a:pt x="814" y="3296"/>
                  </a:lnTo>
                  <a:lnTo>
                    <a:pt x="2662" y="228"/>
                  </a:lnTo>
                  <a:lnTo>
                    <a:pt x="2588" y="191"/>
                  </a:lnTo>
                  <a:cubicBezTo>
                    <a:pt x="2394" y="62"/>
                    <a:pt x="216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382;p54">
              <a:extLst>
                <a:ext uri="{FF2B5EF4-FFF2-40B4-BE49-F238E27FC236}">
                  <a16:creationId xmlns:a16="http://schemas.microsoft.com/office/drawing/2014/main" id="{4441F936-AF4F-F8AA-5503-15D2A67D091C}"/>
                </a:ext>
              </a:extLst>
            </p:cNvPr>
            <p:cNvSpPr/>
            <p:nvPr/>
          </p:nvSpPr>
          <p:spPr>
            <a:xfrm rot="-2652023">
              <a:off x="3704081" y="2829303"/>
              <a:ext cx="251002" cy="259157"/>
            </a:xfrm>
            <a:custGeom>
              <a:avLst/>
              <a:gdLst/>
              <a:ahLst/>
              <a:cxnLst/>
              <a:rect l="l" t="t" r="r" b="b"/>
              <a:pathLst>
                <a:path w="5694" h="5879" extrusionOk="0">
                  <a:moveTo>
                    <a:pt x="5176" y="0"/>
                  </a:moveTo>
                  <a:lnTo>
                    <a:pt x="0" y="5398"/>
                  </a:lnTo>
                  <a:lnTo>
                    <a:pt x="518" y="5879"/>
                  </a:lnTo>
                  <a:lnTo>
                    <a:pt x="5694" y="481"/>
                  </a:lnTo>
                  <a:lnTo>
                    <a:pt x="5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383;p54">
              <a:extLst>
                <a:ext uri="{FF2B5EF4-FFF2-40B4-BE49-F238E27FC236}">
                  <a16:creationId xmlns:a16="http://schemas.microsoft.com/office/drawing/2014/main" id="{F25DABAF-EC26-C4D4-EA92-33F6BF582C26}"/>
                </a:ext>
              </a:extLst>
            </p:cNvPr>
            <p:cNvSpPr/>
            <p:nvPr/>
          </p:nvSpPr>
          <p:spPr>
            <a:xfrm rot="-2652023">
              <a:off x="1860278" y="3227899"/>
              <a:ext cx="98743" cy="172977"/>
            </a:xfrm>
            <a:custGeom>
              <a:avLst/>
              <a:gdLst/>
              <a:ahLst/>
              <a:cxnLst/>
              <a:rect l="l" t="t" r="r" b="b"/>
              <a:pathLst>
                <a:path w="2240" h="3924" extrusionOk="0">
                  <a:moveTo>
                    <a:pt x="1639" y="0"/>
                  </a:moveTo>
                  <a:cubicBezTo>
                    <a:pt x="1612" y="0"/>
                    <a:pt x="1582" y="6"/>
                    <a:pt x="1551" y="19"/>
                  </a:cubicBezTo>
                  <a:cubicBezTo>
                    <a:pt x="1255" y="93"/>
                    <a:pt x="220" y="2496"/>
                    <a:pt x="146" y="2792"/>
                  </a:cubicBezTo>
                  <a:cubicBezTo>
                    <a:pt x="1" y="3255"/>
                    <a:pt x="356" y="3924"/>
                    <a:pt x="748" y="3924"/>
                  </a:cubicBezTo>
                  <a:cubicBezTo>
                    <a:pt x="856" y="3924"/>
                    <a:pt x="966" y="3873"/>
                    <a:pt x="1070" y="3753"/>
                  </a:cubicBezTo>
                  <a:cubicBezTo>
                    <a:pt x="1672" y="3045"/>
                    <a:pt x="2239" y="0"/>
                    <a:pt x="1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384;p54">
              <a:extLst>
                <a:ext uri="{FF2B5EF4-FFF2-40B4-BE49-F238E27FC236}">
                  <a16:creationId xmlns:a16="http://schemas.microsoft.com/office/drawing/2014/main" id="{6DF0C65E-672E-31E7-4A13-11E629298783}"/>
                </a:ext>
              </a:extLst>
            </p:cNvPr>
            <p:cNvSpPr/>
            <p:nvPr/>
          </p:nvSpPr>
          <p:spPr>
            <a:xfrm rot="-2652023">
              <a:off x="1811759" y="2578728"/>
              <a:ext cx="187392" cy="81728"/>
            </a:xfrm>
            <a:custGeom>
              <a:avLst/>
              <a:gdLst/>
              <a:ahLst/>
              <a:cxnLst/>
              <a:rect l="l" t="t" r="r" b="b"/>
              <a:pathLst>
                <a:path w="4251" h="1854" extrusionOk="0">
                  <a:moveTo>
                    <a:pt x="3042" y="0"/>
                  </a:moveTo>
                  <a:cubicBezTo>
                    <a:pt x="2958" y="0"/>
                    <a:pt x="2877" y="11"/>
                    <a:pt x="2801" y="35"/>
                  </a:cubicBezTo>
                  <a:cubicBezTo>
                    <a:pt x="2505" y="146"/>
                    <a:pt x="176" y="1255"/>
                    <a:pt x="65" y="1551"/>
                  </a:cubicBezTo>
                  <a:cubicBezTo>
                    <a:pt x="0" y="1766"/>
                    <a:pt x="231" y="1853"/>
                    <a:pt x="608" y="1853"/>
                  </a:cubicBezTo>
                  <a:cubicBezTo>
                    <a:pt x="1524" y="1853"/>
                    <a:pt x="3302" y="1341"/>
                    <a:pt x="3799" y="922"/>
                  </a:cubicBezTo>
                  <a:cubicBezTo>
                    <a:pt x="4250" y="503"/>
                    <a:pt x="3606" y="0"/>
                    <a:pt x="3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385;p54">
              <a:extLst>
                <a:ext uri="{FF2B5EF4-FFF2-40B4-BE49-F238E27FC236}">
                  <a16:creationId xmlns:a16="http://schemas.microsoft.com/office/drawing/2014/main" id="{43A86D60-30CD-F552-4749-324C62A304A1}"/>
                </a:ext>
              </a:extLst>
            </p:cNvPr>
            <p:cNvSpPr/>
            <p:nvPr/>
          </p:nvSpPr>
          <p:spPr>
            <a:xfrm rot="-2652023">
              <a:off x="1686342" y="2779071"/>
              <a:ext cx="379765" cy="384085"/>
            </a:xfrm>
            <a:custGeom>
              <a:avLst/>
              <a:gdLst/>
              <a:ahLst/>
              <a:cxnLst/>
              <a:rect l="l" t="t" r="r" b="b"/>
              <a:pathLst>
                <a:path w="8615" h="8713" extrusionOk="0">
                  <a:moveTo>
                    <a:pt x="7723" y="0"/>
                  </a:moveTo>
                  <a:cubicBezTo>
                    <a:pt x="7559" y="0"/>
                    <a:pt x="7392" y="54"/>
                    <a:pt x="7247" y="169"/>
                  </a:cubicBezTo>
                  <a:cubicBezTo>
                    <a:pt x="4474" y="2129"/>
                    <a:pt x="2071" y="4643"/>
                    <a:pt x="222" y="7490"/>
                  </a:cubicBezTo>
                  <a:cubicBezTo>
                    <a:pt x="1" y="7859"/>
                    <a:pt x="112" y="8377"/>
                    <a:pt x="481" y="8599"/>
                  </a:cubicBezTo>
                  <a:cubicBezTo>
                    <a:pt x="609" y="8676"/>
                    <a:pt x="747" y="8713"/>
                    <a:pt x="880" y="8713"/>
                  </a:cubicBezTo>
                  <a:cubicBezTo>
                    <a:pt x="1132" y="8713"/>
                    <a:pt x="1372" y="8582"/>
                    <a:pt x="1516" y="8340"/>
                  </a:cubicBezTo>
                  <a:cubicBezTo>
                    <a:pt x="3291" y="5641"/>
                    <a:pt x="5546" y="3312"/>
                    <a:pt x="8134" y="1463"/>
                  </a:cubicBezTo>
                  <a:cubicBezTo>
                    <a:pt x="8504" y="1205"/>
                    <a:pt x="8615" y="724"/>
                    <a:pt x="8356" y="354"/>
                  </a:cubicBezTo>
                  <a:cubicBezTo>
                    <a:pt x="8221" y="129"/>
                    <a:pt x="7977" y="0"/>
                    <a:pt x="7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386;p54">
              <a:extLst>
                <a:ext uri="{FF2B5EF4-FFF2-40B4-BE49-F238E27FC236}">
                  <a16:creationId xmlns:a16="http://schemas.microsoft.com/office/drawing/2014/main" id="{E0FF67A6-B9D0-D0D8-541D-48092AFBD871}"/>
                </a:ext>
              </a:extLst>
            </p:cNvPr>
            <p:cNvSpPr/>
            <p:nvPr/>
          </p:nvSpPr>
          <p:spPr>
            <a:xfrm rot="-2652023">
              <a:off x="1831131" y="2951400"/>
              <a:ext cx="44082" cy="38748"/>
            </a:xfrm>
            <a:custGeom>
              <a:avLst/>
              <a:gdLst/>
              <a:ahLst/>
              <a:cxnLst/>
              <a:rect l="l" t="t" r="r" b="b"/>
              <a:pathLst>
                <a:path w="1000" h="879" extrusionOk="0">
                  <a:moveTo>
                    <a:pt x="674" y="0"/>
                  </a:moveTo>
                  <a:cubicBezTo>
                    <a:pt x="542" y="0"/>
                    <a:pt x="378" y="66"/>
                    <a:pt x="260" y="209"/>
                  </a:cubicBezTo>
                  <a:cubicBezTo>
                    <a:pt x="75" y="430"/>
                    <a:pt x="1" y="726"/>
                    <a:pt x="112" y="800"/>
                  </a:cubicBezTo>
                  <a:cubicBezTo>
                    <a:pt x="166" y="854"/>
                    <a:pt x="240" y="879"/>
                    <a:pt x="322" y="879"/>
                  </a:cubicBezTo>
                  <a:cubicBezTo>
                    <a:pt x="462" y="879"/>
                    <a:pt x="623" y="806"/>
                    <a:pt x="740" y="689"/>
                  </a:cubicBezTo>
                  <a:cubicBezTo>
                    <a:pt x="925" y="430"/>
                    <a:pt x="999" y="172"/>
                    <a:pt x="851" y="61"/>
                  </a:cubicBezTo>
                  <a:cubicBezTo>
                    <a:pt x="811" y="21"/>
                    <a:pt x="748" y="0"/>
                    <a:pt x="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387;p54">
              <a:extLst>
                <a:ext uri="{FF2B5EF4-FFF2-40B4-BE49-F238E27FC236}">
                  <a16:creationId xmlns:a16="http://schemas.microsoft.com/office/drawing/2014/main" id="{9579E1C6-A5A5-8D32-69DB-C756DD6BAC3B}"/>
                </a:ext>
              </a:extLst>
            </p:cNvPr>
            <p:cNvSpPr/>
            <p:nvPr/>
          </p:nvSpPr>
          <p:spPr>
            <a:xfrm rot="-2652023">
              <a:off x="1823626" y="2971415"/>
              <a:ext cx="135331" cy="193960"/>
            </a:xfrm>
            <a:custGeom>
              <a:avLst/>
              <a:gdLst/>
              <a:ahLst/>
              <a:cxnLst/>
              <a:rect l="l" t="t" r="r" b="b"/>
              <a:pathLst>
                <a:path w="3070" h="4400" extrusionOk="0">
                  <a:moveTo>
                    <a:pt x="2441" y="0"/>
                  </a:moveTo>
                  <a:cubicBezTo>
                    <a:pt x="2625" y="296"/>
                    <a:pt x="0" y="4400"/>
                    <a:pt x="0" y="4400"/>
                  </a:cubicBezTo>
                  <a:cubicBezTo>
                    <a:pt x="0" y="4400"/>
                    <a:pt x="1331" y="2367"/>
                    <a:pt x="3069" y="555"/>
                  </a:cubicBezTo>
                  <a:cubicBezTo>
                    <a:pt x="2810" y="333"/>
                    <a:pt x="2441" y="1"/>
                    <a:pt x="2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388;p54">
              <a:extLst>
                <a:ext uri="{FF2B5EF4-FFF2-40B4-BE49-F238E27FC236}">
                  <a16:creationId xmlns:a16="http://schemas.microsoft.com/office/drawing/2014/main" id="{BBB5B29C-6D98-F977-3CF7-2C9FA9CFF557}"/>
                </a:ext>
              </a:extLst>
            </p:cNvPr>
            <p:cNvSpPr/>
            <p:nvPr/>
          </p:nvSpPr>
          <p:spPr>
            <a:xfrm rot="-2652023">
              <a:off x="1793488" y="2801765"/>
              <a:ext cx="190742" cy="140224"/>
            </a:xfrm>
            <a:custGeom>
              <a:avLst/>
              <a:gdLst/>
              <a:ahLst/>
              <a:cxnLst/>
              <a:rect l="l" t="t" r="r" b="b"/>
              <a:pathLst>
                <a:path w="4327" h="3181" extrusionOk="0">
                  <a:moveTo>
                    <a:pt x="4326" y="1"/>
                  </a:moveTo>
                  <a:cubicBezTo>
                    <a:pt x="4311" y="11"/>
                    <a:pt x="583" y="2634"/>
                    <a:pt x="43" y="2634"/>
                  </a:cubicBezTo>
                  <a:cubicBezTo>
                    <a:pt x="25" y="2634"/>
                    <a:pt x="11" y="2631"/>
                    <a:pt x="1" y="2625"/>
                  </a:cubicBezTo>
                  <a:lnTo>
                    <a:pt x="1" y="2625"/>
                  </a:lnTo>
                  <a:cubicBezTo>
                    <a:pt x="1" y="2626"/>
                    <a:pt x="370" y="2995"/>
                    <a:pt x="629" y="3180"/>
                  </a:cubicBezTo>
                  <a:cubicBezTo>
                    <a:pt x="2325" y="1410"/>
                    <a:pt x="4315" y="8"/>
                    <a:pt x="4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389;p54">
              <a:extLst>
                <a:ext uri="{FF2B5EF4-FFF2-40B4-BE49-F238E27FC236}">
                  <a16:creationId xmlns:a16="http://schemas.microsoft.com/office/drawing/2014/main" id="{B84AE162-4AEB-6886-F40A-98FA5E71D71A}"/>
                </a:ext>
              </a:extLst>
            </p:cNvPr>
            <p:cNvSpPr/>
            <p:nvPr/>
          </p:nvSpPr>
          <p:spPr>
            <a:xfrm rot="-2652023">
              <a:off x="2231003" y="3170696"/>
              <a:ext cx="68459" cy="132025"/>
            </a:xfrm>
            <a:custGeom>
              <a:avLst/>
              <a:gdLst/>
              <a:ahLst/>
              <a:cxnLst/>
              <a:rect l="l" t="t" r="r" b="b"/>
              <a:pathLst>
                <a:path w="1553" h="2995" extrusionOk="0">
                  <a:moveTo>
                    <a:pt x="1553" y="0"/>
                  </a:moveTo>
                  <a:lnTo>
                    <a:pt x="0" y="2477"/>
                  </a:lnTo>
                  <a:lnTo>
                    <a:pt x="555" y="2995"/>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390;p54">
              <a:extLst>
                <a:ext uri="{FF2B5EF4-FFF2-40B4-BE49-F238E27FC236}">
                  <a16:creationId xmlns:a16="http://schemas.microsoft.com/office/drawing/2014/main" id="{641985C8-FF9A-E0A0-F9AF-2CD8EF009880}"/>
                </a:ext>
              </a:extLst>
            </p:cNvPr>
            <p:cNvSpPr/>
            <p:nvPr/>
          </p:nvSpPr>
          <p:spPr>
            <a:xfrm rot="-2652023">
              <a:off x="2184885" y="3170031"/>
              <a:ext cx="68503" cy="132069"/>
            </a:xfrm>
            <a:custGeom>
              <a:avLst/>
              <a:gdLst/>
              <a:ahLst/>
              <a:cxnLst/>
              <a:rect l="l" t="t" r="r" b="b"/>
              <a:pathLst>
                <a:path w="1554" h="2996" extrusionOk="0">
                  <a:moveTo>
                    <a:pt x="1554" y="1"/>
                  </a:moveTo>
                  <a:lnTo>
                    <a:pt x="1" y="2478"/>
                  </a:lnTo>
                  <a:lnTo>
                    <a:pt x="481" y="2995"/>
                  </a:lnTo>
                  <a:lnTo>
                    <a:pt x="15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391;p54">
              <a:extLst>
                <a:ext uri="{FF2B5EF4-FFF2-40B4-BE49-F238E27FC236}">
                  <a16:creationId xmlns:a16="http://schemas.microsoft.com/office/drawing/2014/main" id="{5ADFB04A-8C50-6012-3035-3A1C4B56CC6F}"/>
                </a:ext>
              </a:extLst>
            </p:cNvPr>
            <p:cNvSpPr/>
            <p:nvPr/>
          </p:nvSpPr>
          <p:spPr>
            <a:xfrm rot="-2652023">
              <a:off x="2136235" y="3171100"/>
              <a:ext cx="70134" cy="132025"/>
            </a:xfrm>
            <a:custGeom>
              <a:avLst/>
              <a:gdLst/>
              <a:ahLst/>
              <a:cxnLst/>
              <a:rect l="l" t="t" r="r" b="b"/>
              <a:pathLst>
                <a:path w="1591" h="2995" extrusionOk="0">
                  <a:moveTo>
                    <a:pt x="1590" y="0"/>
                  </a:moveTo>
                  <a:lnTo>
                    <a:pt x="0" y="2477"/>
                  </a:lnTo>
                  <a:lnTo>
                    <a:pt x="518" y="2995"/>
                  </a:lnTo>
                  <a:lnTo>
                    <a:pt x="1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392;p54">
              <a:extLst>
                <a:ext uri="{FF2B5EF4-FFF2-40B4-BE49-F238E27FC236}">
                  <a16:creationId xmlns:a16="http://schemas.microsoft.com/office/drawing/2014/main" id="{9B182A95-D37B-7810-4381-D1946E569B38}"/>
                </a:ext>
              </a:extLst>
            </p:cNvPr>
            <p:cNvSpPr/>
            <p:nvPr/>
          </p:nvSpPr>
          <p:spPr>
            <a:xfrm rot="-2652023">
              <a:off x="2197748" y="2661522"/>
              <a:ext cx="130394" cy="75027"/>
            </a:xfrm>
            <a:custGeom>
              <a:avLst/>
              <a:gdLst/>
              <a:ahLst/>
              <a:cxnLst/>
              <a:rect l="l" t="t" r="r" b="b"/>
              <a:pathLst>
                <a:path w="2958" h="1702" extrusionOk="0">
                  <a:moveTo>
                    <a:pt x="2440" y="1"/>
                  </a:moveTo>
                  <a:lnTo>
                    <a:pt x="0" y="1701"/>
                  </a:lnTo>
                  <a:lnTo>
                    <a:pt x="2958" y="518"/>
                  </a:lnTo>
                  <a:lnTo>
                    <a:pt x="2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393;p54">
              <a:extLst>
                <a:ext uri="{FF2B5EF4-FFF2-40B4-BE49-F238E27FC236}">
                  <a16:creationId xmlns:a16="http://schemas.microsoft.com/office/drawing/2014/main" id="{B314D225-53CF-59EB-255B-CE7328EB7AF0}"/>
                </a:ext>
              </a:extLst>
            </p:cNvPr>
            <p:cNvSpPr/>
            <p:nvPr/>
          </p:nvSpPr>
          <p:spPr>
            <a:xfrm rot="-2652023">
              <a:off x="2151630" y="2660901"/>
              <a:ext cx="130438" cy="74983"/>
            </a:xfrm>
            <a:custGeom>
              <a:avLst/>
              <a:gdLst/>
              <a:ahLst/>
              <a:cxnLst/>
              <a:rect l="l" t="t" r="r" b="b"/>
              <a:pathLst>
                <a:path w="2959" h="1701" extrusionOk="0">
                  <a:moveTo>
                    <a:pt x="2404" y="0"/>
                  </a:moveTo>
                  <a:lnTo>
                    <a:pt x="1" y="1701"/>
                  </a:lnTo>
                  <a:lnTo>
                    <a:pt x="2958" y="518"/>
                  </a:lnTo>
                  <a:lnTo>
                    <a:pt x="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394;p54">
              <a:extLst>
                <a:ext uri="{FF2B5EF4-FFF2-40B4-BE49-F238E27FC236}">
                  <a16:creationId xmlns:a16="http://schemas.microsoft.com/office/drawing/2014/main" id="{613C25CA-F4E9-24A1-B505-86A8562710FF}"/>
                </a:ext>
              </a:extLst>
            </p:cNvPr>
            <p:cNvSpPr/>
            <p:nvPr/>
          </p:nvSpPr>
          <p:spPr>
            <a:xfrm rot="-2652023">
              <a:off x="2103217" y="2662510"/>
              <a:ext cx="130394" cy="75027"/>
            </a:xfrm>
            <a:custGeom>
              <a:avLst/>
              <a:gdLst/>
              <a:ahLst/>
              <a:cxnLst/>
              <a:rect l="l" t="t" r="r" b="b"/>
              <a:pathLst>
                <a:path w="2958" h="1702" extrusionOk="0">
                  <a:moveTo>
                    <a:pt x="2477" y="1"/>
                  </a:moveTo>
                  <a:lnTo>
                    <a:pt x="0" y="1701"/>
                  </a:lnTo>
                  <a:lnTo>
                    <a:pt x="2958" y="518"/>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395;p54">
              <a:extLst>
                <a:ext uri="{FF2B5EF4-FFF2-40B4-BE49-F238E27FC236}">
                  <a16:creationId xmlns:a16="http://schemas.microsoft.com/office/drawing/2014/main" id="{E9DB3B90-28B1-3FBD-A4AF-E8E996168E29}"/>
                </a:ext>
              </a:extLst>
            </p:cNvPr>
            <p:cNvSpPr/>
            <p:nvPr/>
          </p:nvSpPr>
          <p:spPr>
            <a:xfrm rot="-2652023">
              <a:off x="3706244" y="3175163"/>
              <a:ext cx="187480" cy="172801"/>
            </a:xfrm>
            <a:custGeom>
              <a:avLst/>
              <a:gdLst/>
              <a:ahLst/>
              <a:cxnLst/>
              <a:rect l="l" t="t" r="r" b="b"/>
              <a:pathLst>
                <a:path w="4253" h="3920" extrusionOk="0">
                  <a:moveTo>
                    <a:pt x="3513" y="1"/>
                  </a:moveTo>
                  <a:lnTo>
                    <a:pt x="1" y="3032"/>
                  </a:lnTo>
                  <a:lnTo>
                    <a:pt x="740" y="3920"/>
                  </a:lnTo>
                  <a:lnTo>
                    <a:pt x="4252" y="888"/>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396;p54">
              <a:extLst>
                <a:ext uri="{FF2B5EF4-FFF2-40B4-BE49-F238E27FC236}">
                  <a16:creationId xmlns:a16="http://schemas.microsoft.com/office/drawing/2014/main" id="{49E2A3CF-BB51-24DF-0FCC-FA063CF11BD1}"/>
                </a:ext>
              </a:extLst>
            </p:cNvPr>
            <p:cNvSpPr/>
            <p:nvPr/>
          </p:nvSpPr>
          <p:spPr>
            <a:xfrm rot="-2652023">
              <a:off x="3713816" y="2558776"/>
              <a:ext cx="166277" cy="190742"/>
            </a:xfrm>
            <a:custGeom>
              <a:avLst/>
              <a:gdLst/>
              <a:ahLst/>
              <a:cxnLst/>
              <a:rect l="l" t="t" r="r" b="b"/>
              <a:pathLst>
                <a:path w="3772" h="4327" extrusionOk="0">
                  <a:moveTo>
                    <a:pt x="2884" y="1"/>
                  </a:moveTo>
                  <a:lnTo>
                    <a:pt x="0" y="3624"/>
                  </a:lnTo>
                  <a:lnTo>
                    <a:pt x="924" y="4326"/>
                  </a:lnTo>
                  <a:lnTo>
                    <a:pt x="3771" y="703"/>
                  </a:lnTo>
                  <a:lnTo>
                    <a:pt x="2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28898" y="1877948"/>
            <a:ext cx="4423200"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SUCCESS </a:t>
            </a:r>
            <a:r>
              <a:rPr lang="en" sz="4400" dirty="0">
                <a:solidFill>
                  <a:schemeClr val="dk2"/>
                </a:solidFill>
              </a:rPr>
              <a:t>FACTORS</a:t>
            </a:r>
            <a:endParaRPr sz="44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grpSp>
        <p:nvGrpSpPr>
          <p:cNvPr id="824" name="Google Shape;824;p47"/>
          <p:cNvGrpSpPr/>
          <p:nvPr/>
        </p:nvGrpSpPr>
        <p:grpSpPr>
          <a:xfrm rot="-5400694">
            <a:off x="8030479" y="3298183"/>
            <a:ext cx="1305274" cy="680782"/>
            <a:chOff x="7361475" y="5882971"/>
            <a:chExt cx="2633725" cy="1373929"/>
          </a:xfrm>
        </p:grpSpPr>
        <p:sp>
          <p:nvSpPr>
            <p:cNvPr id="825" name="Google Shape;825;p47"/>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rot="10800000">
            <a:off x="8261184" y="896858"/>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spTree>
    <p:extLst>
      <p:ext uri="{BB962C8B-B14F-4D97-AF65-F5344CB8AC3E}">
        <p14:creationId xmlns:p14="http://schemas.microsoft.com/office/powerpoint/2010/main" val="19225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55"/>
          <p:cNvSpPr/>
          <p:nvPr/>
        </p:nvSpPr>
        <p:spPr>
          <a:xfrm>
            <a:off x="2234900" y="1414536"/>
            <a:ext cx="1139100" cy="11391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55"/>
          <p:cNvSpPr/>
          <p:nvPr/>
        </p:nvSpPr>
        <p:spPr>
          <a:xfrm>
            <a:off x="5769964" y="1414536"/>
            <a:ext cx="1139100" cy="11391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txBox="1">
            <a:spLocks noGrp="1"/>
          </p:cNvSpPr>
          <p:nvPr>
            <p:ph type="title"/>
          </p:nvPr>
        </p:nvSpPr>
        <p:spPr>
          <a:xfrm>
            <a:off x="720000" y="538422"/>
            <a:ext cx="7704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a:t>
            </a:r>
            <a:r>
              <a:rPr lang="en" dirty="0">
                <a:solidFill>
                  <a:schemeClr val="dk2"/>
                </a:solidFill>
              </a:rPr>
              <a:t>FACTORS</a:t>
            </a:r>
            <a:endParaRPr dirty="0">
              <a:solidFill>
                <a:schemeClr val="dk2"/>
              </a:solidFill>
            </a:endParaRPr>
          </a:p>
        </p:txBody>
      </p:sp>
      <p:sp>
        <p:nvSpPr>
          <p:cNvPr id="1407" name="Google Shape;1407;p55"/>
          <p:cNvSpPr txBox="1">
            <a:spLocks noGrp="1"/>
          </p:cNvSpPr>
          <p:nvPr>
            <p:ph type="subTitle" idx="4"/>
          </p:nvPr>
        </p:nvSpPr>
        <p:spPr>
          <a:xfrm>
            <a:off x="1539098" y="3035929"/>
            <a:ext cx="2527500" cy="1044600"/>
          </a:xfrm>
          <a:prstGeom prst="rect">
            <a:avLst/>
          </a:prstGeom>
        </p:spPr>
        <p:txBody>
          <a:bodyPr spcFirstLastPara="1" wrap="square" lIns="137150" tIns="91425" rIns="137150" bIns="91425" anchor="t" anchorCtr="0">
            <a:noAutofit/>
          </a:bodyPr>
          <a:lstStyle/>
          <a:p>
            <a:pPr marL="0" lvl="0" indent="0" algn="ctr" rtl="0">
              <a:spcBef>
                <a:spcPts val="0"/>
              </a:spcBef>
              <a:spcAft>
                <a:spcPts val="0"/>
              </a:spcAft>
              <a:buNone/>
            </a:pPr>
            <a:r>
              <a:rPr lang="en-US" sz="1800" dirty="0"/>
              <a:t>The Users and Clients of the Third Wheel Parking Lot are satisfied.</a:t>
            </a:r>
            <a:endParaRPr sz="1800" dirty="0"/>
          </a:p>
        </p:txBody>
      </p:sp>
      <p:grpSp>
        <p:nvGrpSpPr>
          <p:cNvPr id="1417" name="Google Shape;1417;p55"/>
          <p:cNvGrpSpPr/>
          <p:nvPr/>
        </p:nvGrpSpPr>
        <p:grpSpPr>
          <a:xfrm rot="5399306">
            <a:off x="-191753" y="1190335"/>
            <a:ext cx="1305274" cy="680782"/>
            <a:chOff x="7361475" y="5882971"/>
            <a:chExt cx="2633725" cy="1373929"/>
          </a:xfrm>
        </p:grpSpPr>
        <p:sp>
          <p:nvSpPr>
            <p:cNvPr id="1418" name="Google Shape;1418;p55"/>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55"/>
          <p:cNvGrpSpPr/>
          <p:nvPr/>
        </p:nvGrpSpPr>
        <p:grpSpPr>
          <a:xfrm>
            <a:off x="38941" y="2907165"/>
            <a:ext cx="843875" cy="1365276"/>
            <a:chOff x="4495050" y="5696175"/>
            <a:chExt cx="1966617" cy="3181720"/>
          </a:xfrm>
        </p:grpSpPr>
        <p:sp>
          <p:nvSpPr>
            <p:cNvPr id="1443" name="Google Shape;1443;p55"/>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3" name="Google Shape;1503;p55"/>
          <p:cNvCxnSpPr/>
          <p:nvPr/>
        </p:nvCxnSpPr>
        <p:spPr>
          <a:xfrm>
            <a:off x="1039025" y="-2580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1504" name="Google Shape;1504;p55"/>
          <p:cNvCxnSpPr/>
          <p:nvPr/>
        </p:nvCxnSpPr>
        <p:spPr>
          <a:xfrm>
            <a:off x="0" y="258467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1505" name="Google Shape;1505;p55"/>
          <p:cNvCxnSpPr/>
          <p:nvPr/>
        </p:nvCxnSpPr>
        <p:spPr>
          <a:xfrm>
            <a:off x="0" y="5513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1506" name="Google Shape;1506;p55"/>
          <p:cNvCxnSpPr/>
          <p:nvPr/>
        </p:nvCxnSpPr>
        <p:spPr>
          <a:xfrm>
            <a:off x="0" y="4616300"/>
            <a:ext cx="1045500" cy="0"/>
          </a:xfrm>
          <a:prstGeom prst="straightConnector1">
            <a:avLst/>
          </a:prstGeom>
          <a:noFill/>
          <a:ln w="38100" cap="flat" cmpd="sng">
            <a:solidFill>
              <a:schemeClr val="dk1"/>
            </a:solidFill>
            <a:prstDash val="solid"/>
            <a:round/>
            <a:headEnd type="none" w="med" len="med"/>
            <a:tailEnd type="none" w="med" len="med"/>
          </a:ln>
        </p:spPr>
      </p:cxnSp>
      <p:grpSp>
        <p:nvGrpSpPr>
          <p:cNvPr id="1507" name="Google Shape;1507;p55"/>
          <p:cNvGrpSpPr/>
          <p:nvPr/>
        </p:nvGrpSpPr>
        <p:grpSpPr>
          <a:xfrm rot="10800000">
            <a:off x="8261184" y="1049258"/>
            <a:ext cx="843875" cy="1365276"/>
            <a:chOff x="4495050" y="5696175"/>
            <a:chExt cx="1966617" cy="3181720"/>
          </a:xfrm>
        </p:grpSpPr>
        <p:sp>
          <p:nvSpPr>
            <p:cNvPr id="1508" name="Google Shape;1508;p55"/>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8" name="Google Shape;1568;p55"/>
          <p:cNvCxnSpPr/>
          <p:nvPr/>
        </p:nvCxnSpPr>
        <p:spPr>
          <a:xfrm rot="10800000">
            <a:off x="8104975" y="-12875"/>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1569" name="Google Shape;1569;p55"/>
          <p:cNvCxnSpPr/>
          <p:nvPr/>
        </p:nvCxnSpPr>
        <p:spPr>
          <a:xfrm rot="10800000">
            <a:off x="8098500" y="27370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1570" name="Google Shape;1570;p55"/>
          <p:cNvCxnSpPr/>
          <p:nvPr/>
        </p:nvCxnSpPr>
        <p:spPr>
          <a:xfrm rot="10800000">
            <a:off x="8098500" y="47703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1571" name="Google Shape;1571;p55"/>
          <p:cNvCxnSpPr/>
          <p:nvPr/>
        </p:nvCxnSpPr>
        <p:spPr>
          <a:xfrm rot="10800000">
            <a:off x="8098500" y="705400"/>
            <a:ext cx="1045500" cy="0"/>
          </a:xfrm>
          <a:prstGeom prst="straightConnector1">
            <a:avLst/>
          </a:prstGeom>
          <a:noFill/>
          <a:ln w="38100" cap="flat" cmpd="sng">
            <a:solidFill>
              <a:schemeClr val="dk1"/>
            </a:solidFill>
            <a:prstDash val="solid"/>
            <a:round/>
            <a:headEnd type="none" w="med" len="med"/>
            <a:tailEnd type="none" w="med" len="med"/>
          </a:ln>
        </p:spPr>
      </p:cxnSp>
      <p:grpSp>
        <p:nvGrpSpPr>
          <p:cNvPr id="1572" name="Google Shape;1572;p55"/>
          <p:cNvGrpSpPr/>
          <p:nvPr/>
        </p:nvGrpSpPr>
        <p:grpSpPr>
          <a:xfrm rot="10800000">
            <a:off x="8478709" y="3453061"/>
            <a:ext cx="408800" cy="447140"/>
            <a:chOff x="-991575" y="941475"/>
            <a:chExt cx="1147025" cy="1254250"/>
          </a:xfrm>
        </p:grpSpPr>
        <p:sp>
          <p:nvSpPr>
            <p:cNvPr id="1573" name="Google Shape;1573;p55"/>
            <p:cNvSpPr/>
            <p:nvPr/>
          </p:nvSpPr>
          <p:spPr>
            <a:xfrm>
              <a:off x="-991575" y="1105850"/>
              <a:ext cx="823550" cy="843100"/>
            </a:xfrm>
            <a:custGeom>
              <a:avLst/>
              <a:gdLst/>
              <a:ahLst/>
              <a:cxnLst/>
              <a:rect l="l" t="t" r="r" b="b"/>
              <a:pathLst>
                <a:path w="32942" h="33724" extrusionOk="0">
                  <a:moveTo>
                    <a:pt x="2868" y="1"/>
                  </a:moveTo>
                  <a:cubicBezTo>
                    <a:pt x="2342" y="1"/>
                    <a:pt x="1813" y="161"/>
                    <a:pt x="1368" y="487"/>
                  </a:cubicBezTo>
                  <a:cubicBezTo>
                    <a:pt x="259" y="1337"/>
                    <a:pt x="0" y="2964"/>
                    <a:pt x="814" y="4073"/>
                  </a:cubicBezTo>
                  <a:lnTo>
                    <a:pt x="10759" y="17494"/>
                  </a:lnTo>
                  <a:lnTo>
                    <a:pt x="11017" y="17937"/>
                  </a:lnTo>
                  <a:cubicBezTo>
                    <a:pt x="11535" y="18640"/>
                    <a:pt x="12348" y="19009"/>
                    <a:pt x="13199" y="19009"/>
                  </a:cubicBezTo>
                  <a:lnTo>
                    <a:pt x="23772" y="19009"/>
                  </a:lnTo>
                  <a:lnTo>
                    <a:pt x="23772" y="26625"/>
                  </a:lnTo>
                  <a:lnTo>
                    <a:pt x="18190" y="26625"/>
                  </a:lnTo>
                  <a:cubicBezTo>
                    <a:pt x="17118" y="26625"/>
                    <a:pt x="16267" y="27513"/>
                    <a:pt x="16267" y="28548"/>
                  </a:cubicBezTo>
                  <a:cubicBezTo>
                    <a:pt x="16267" y="29620"/>
                    <a:pt x="17155" y="30507"/>
                    <a:pt x="18190" y="30507"/>
                  </a:cubicBezTo>
                  <a:lnTo>
                    <a:pt x="23772" y="30507"/>
                  </a:lnTo>
                  <a:cubicBezTo>
                    <a:pt x="23772" y="32282"/>
                    <a:pt x="25214" y="33724"/>
                    <a:pt x="26989" y="33724"/>
                  </a:cubicBezTo>
                  <a:lnTo>
                    <a:pt x="29688" y="33724"/>
                  </a:lnTo>
                  <a:cubicBezTo>
                    <a:pt x="31499" y="33724"/>
                    <a:pt x="32941" y="32282"/>
                    <a:pt x="32941" y="30507"/>
                  </a:cubicBezTo>
                  <a:lnTo>
                    <a:pt x="32941" y="19046"/>
                  </a:lnTo>
                  <a:lnTo>
                    <a:pt x="32941" y="17679"/>
                  </a:lnTo>
                  <a:cubicBezTo>
                    <a:pt x="32941" y="14721"/>
                    <a:pt x="30538" y="12392"/>
                    <a:pt x="27580" y="12392"/>
                  </a:cubicBezTo>
                  <a:lnTo>
                    <a:pt x="14271" y="12392"/>
                  </a:lnTo>
                  <a:cubicBezTo>
                    <a:pt x="13679" y="12392"/>
                    <a:pt x="13051" y="12059"/>
                    <a:pt x="12681" y="11578"/>
                  </a:cubicBezTo>
                  <a:lnTo>
                    <a:pt x="4917" y="1042"/>
                  </a:lnTo>
                  <a:cubicBezTo>
                    <a:pt x="4430" y="356"/>
                    <a:pt x="3652"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374175" y="2003475"/>
              <a:ext cx="192275" cy="192250"/>
            </a:xfrm>
            <a:custGeom>
              <a:avLst/>
              <a:gdLst/>
              <a:ahLst/>
              <a:cxnLst/>
              <a:rect l="l" t="t" r="r" b="b"/>
              <a:pathLst>
                <a:path w="7691" h="7690" extrusionOk="0">
                  <a:moveTo>
                    <a:pt x="3846" y="0"/>
                  </a:moveTo>
                  <a:cubicBezTo>
                    <a:pt x="1738" y="0"/>
                    <a:pt x="1" y="1701"/>
                    <a:pt x="1" y="3845"/>
                  </a:cubicBezTo>
                  <a:cubicBezTo>
                    <a:pt x="1" y="5952"/>
                    <a:pt x="1738" y="7690"/>
                    <a:pt x="3846" y="7690"/>
                  </a:cubicBezTo>
                  <a:cubicBezTo>
                    <a:pt x="5990" y="7690"/>
                    <a:pt x="7690" y="5952"/>
                    <a:pt x="7690" y="3845"/>
                  </a:cubicBezTo>
                  <a:cubicBezTo>
                    <a:pt x="7690" y="1701"/>
                    <a:pt x="5990" y="0"/>
                    <a:pt x="3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679725" y="941475"/>
              <a:ext cx="835175" cy="732450"/>
            </a:xfrm>
            <a:custGeom>
              <a:avLst/>
              <a:gdLst/>
              <a:ahLst/>
              <a:cxnLst/>
              <a:rect l="l" t="t" r="r" b="b"/>
              <a:pathLst>
                <a:path w="33407" h="29298" extrusionOk="0">
                  <a:moveTo>
                    <a:pt x="14663" y="1"/>
                  </a:moveTo>
                  <a:cubicBezTo>
                    <a:pt x="9302" y="1"/>
                    <a:pt x="4607" y="2219"/>
                    <a:pt x="1279" y="5731"/>
                  </a:cubicBezTo>
                  <a:cubicBezTo>
                    <a:pt x="0" y="7117"/>
                    <a:pt x="1009" y="9254"/>
                    <a:pt x="2829" y="9254"/>
                  </a:cubicBezTo>
                  <a:cubicBezTo>
                    <a:pt x="2903" y="9254"/>
                    <a:pt x="2978" y="9251"/>
                    <a:pt x="3054" y="9243"/>
                  </a:cubicBezTo>
                  <a:lnTo>
                    <a:pt x="3424" y="9206"/>
                  </a:lnTo>
                  <a:cubicBezTo>
                    <a:pt x="3904" y="9169"/>
                    <a:pt x="4422" y="8948"/>
                    <a:pt x="4755" y="8578"/>
                  </a:cubicBezTo>
                  <a:cubicBezTo>
                    <a:pt x="7206" y="6056"/>
                    <a:pt x="10653" y="4497"/>
                    <a:pt x="14530" y="4497"/>
                  </a:cubicBezTo>
                  <a:cubicBezTo>
                    <a:pt x="14746" y="4497"/>
                    <a:pt x="14962" y="4501"/>
                    <a:pt x="15180" y="4511"/>
                  </a:cubicBezTo>
                  <a:cubicBezTo>
                    <a:pt x="21206" y="4770"/>
                    <a:pt x="26456" y="9059"/>
                    <a:pt x="27898" y="14900"/>
                  </a:cubicBezTo>
                  <a:cubicBezTo>
                    <a:pt x="28859" y="18856"/>
                    <a:pt x="28083" y="22701"/>
                    <a:pt x="26050" y="25806"/>
                  </a:cubicBezTo>
                  <a:cubicBezTo>
                    <a:pt x="25791" y="26250"/>
                    <a:pt x="25643" y="26768"/>
                    <a:pt x="25680" y="27285"/>
                  </a:cubicBezTo>
                  <a:cubicBezTo>
                    <a:pt x="25791" y="28552"/>
                    <a:pt x="26837" y="29297"/>
                    <a:pt x="27903" y="29297"/>
                  </a:cubicBezTo>
                  <a:cubicBezTo>
                    <a:pt x="28610" y="29297"/>
                    <a:pt x="29326" y="28969"/>
                    <a:pt x="29784" y="28246"/>
                  </a:cubicBezTo>
                  <a:cubicBezTo>
                    <a:pt x="32298" y="24401"/>
                    <a:pt x="33407" y="19558"/>
                    <a:pt x="32372" y="14567"/>
                  </a:cubicBezTo>
                  <a:cubicBezTo>
                    <a:pt x="30671" y="6212"/>
                    <a:pt x="23203" y="75"/>
                    <a:pt x="1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07;p55">
            <a:extLst>
              <a:ext uri="{FF2B5EF4-FFF2-40B4-BE49-F238E27FC236}">
                <a16:creationId xmlns:a16="http://schemas.microsoft.com/office/drawing/2014/main" id="{3E59B66F-F508-81D1-B24A-CCFADA50A9EF}"/>
              </a:ext>
            </a:extLst>
          </p:cNvPr>
          <p:cNvSpPr txBox="1">
            <a:spLocks/>
          </p:cNvSpPr>
          <p:nvPr/>
        </p:nvSpPr>
        <p:spPr>
          <a:xfrm>
            <a:off x="5108770" y="3006084"/>
            <a:ext cx="2527500" cy="1044600"/>
          </a:xfrm>
          <a:prstGeom prst="rect">
            <a:avLst/>
          </a:prstGeom>
          <a:noFill/>
          <a:ln>
            <a:noFill/>
          </a:ln>
        </p:spPr>
        <p:txBody>
          <a:bodyPr spcFirstLastPara="1" wrap="square" lIns="137150" tIns="91425" rIns="13715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9pPr>
          </a:lstStyle>
          <a:p>
            <a:pPr marL="0" lvl="0" indent="0" algn="ctr" rtl="0">
              <a:spcBef>
                <a:spcPts val="0"/>
              </a:spcBef>
              <a:spcAft>
                <a:spcPts val="0"/>
              </a:spcAft>
              <a:buNone/>
            </a:pPr>
            <a:r>
              <a:rPr lang="en-US" sz="1800" dirty="0"/>
              <a:t>All the Objectives of the project are achieved.</a:t>
            </a:r>
          </a:p>
        </p:txBody>
      </p:sp>
      <p:grpSp>
        <p:nvGrpSpPr>
          <p:cNvPr id="3" name="Google Shape;824;p47">
            <a:extLst>
              <a:ext uri="{FF2B5EF4-FFF2-40B4-BE49-F238E27FC236}">
                <a16:creationId xmlns:a16="http://schemas.microsoft.com/office/drawing/2014/main" id="{083BB31E-7BBE-04EC-E1F5-815B5CED70A4}"/>
              </a:ext>
            </a:extLst>
          </p:cNvPr>
          <p:cNvGrpSpPr/>
          <p:nvPr/>
        </p:nvGrpSpPr>
        <p:grpSpPr>
          <a:xfrm rot="14122733">
            <a:off x="9299159" y="3878672"/>
            <a:ext cx="1305274" cy="680782"/>
            <a:chOff x="7361475" y="5882971"/>
            <a:chExt cx="2633725" cy="1373929"/>
          </a:xfrm>
        </p:grpSpPr>
        <p:sp>
          <p:nvSpPr>
            <p:cNvPr id="4" name="Google Shape;825;p47">
              <a:extLst>
                <a:ext uri="{FF2B5EF4-FFF2-40B4-BE49-F238E27FC236}">
                  <a16:creationId xmlns:a16="http://schemas.microsoft.com/office/drawing/2014/main" id="{9FBBBD16-529F-2B4D-A172-B06C7ED10700}"/>
                </a:ext>
              </a:extLst>
            </p:cNvPr>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26;p47">
              <a:extLst>
                <a:ext uri="{FF2B5EF4-FFF2-40B4-BE49-F238E27FC236}">
                  <a16:creationId xmlns:a16="http://schemas.microsoft.com/office/drawing/2014/main" id="{DB345DAC-EBC4-D8DA-F4DA-A73722A82FE5}"/>
                </a:ext>
              </a:extLst>
            </p:cNvPr>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27;p47">
              <a:extLst>
                <a:ext uri="{FF2B5EF4-FFF2-40B4-BE49-F238E27FC236}">
                  <a16:creationId xmlns:a16="http://schemas.microsoft.com/office/drawing/2014/main" id="{1B348967-D825-BF71-0B15-E65CFD2321BE}"/>
                </a:ext>
              </a:extLst>
            </p:cNvPr>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28;p47">
              <a:extLst>
                <a:ext uri="{FF2B5EF4-FFF2-40B4-BE49-F238E27FC236}">
                  <a16:creationId xmlns:a16="http://schemas.microsoft.com/office/drawing/2014/main" id="{65BF1348-08E4-C677-5635-6FB001E80886}"/>
                </a:ext>
              </a:extLst>
            </p:cNvPr>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29;p47">
              <a:extLst>
                <a:ext uri="{FF2B5EF4-FFF2-40B4-BE49-F238E27FC236}">
                  <a16:creationId xmlns:a16="http://schemas.microsoft.com/office/drawing/2014/main" id="{88567EA8-05AE-B6AF-30D6-1BD24BAA6CC3}"/>
                </a:ext>
              </a:extLst>
            </p:cNvPr>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0;p47">
              <a:extLst>
                <a:ext uri="{FF2B5EF4-FFF2-40B4-BE49-F238E27FC236}">
                  <a16:creationId xmlns:a16="http://schemas.microsoft.com/office/drawing/2014/main" id="{EDF43A1D-F343-1358-AACA-D3B3C34B7BAC}"/>
                </a:ext>
              </a:extLst>
            </p:cNvPr>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1;p47">
              <a:extLst>
                <a:ext uri="{FF2B5EF4-FFF2-40B4-BE49-F238E27FC236}">
                  <a16:creationId xmlns:a16="http://schemas.microsoft.com/office/drawing/2014/main" id="{011407E8-E8F2-1E54-5C69-B4909705E010}"/>
                </a:ext>
              </a:extLst>
            </p:cNvPr>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2;p47">
              <a:extLst>
                <a:ext uri="{FF2B5EF4-FFF2-40B4-BE49-F238E27FC236}">
                  <a16:creationId xmlns:a16="http://schemas.microsoft.com/office/drawing/2014/main" id="{E1650A98-BAA6-ABE5-FFF0-BC1DA5F7DA81}"/>
                </a:ext>
              </a:extLst>
            </p:cNvPr>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3;p47">
              <a:extLst>
                <a:ext uri="{FF2B5EF4-FFF2-40B4-BE49-F238E27FC236}">
                  <a16:creationId xmlns:a16="http://schemas.microsoft.com/office/drawing/2014/main" id="{FD3D8077-BE33-0B8E-C9EC-FB46B4CB090C}"/>
                </a:ext>
              </a:extLst>
            </p:cNvPr>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4;p47">
              <a:extLst>
                <a:ext uri="{FF2B5EF4-FFF2-40B4-BE49-F238E27FC236}">
                  <a16:creationId xmlns:a16="http://schemas.microsoft.com/office/drawing/2014/main" id="{C24D048B-B804-5FC8-A3E8-C99B3959FCC2}"/>
                </a:ext>
              </a:extLst>
            </p:cNvPr>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5;p47">
              <a:extLst>
                <a:ext uri="{FF2B5EF4-FFF2-40B4-BE49-F238E27FC236}">
                  <a16:creationId xmlns:a16="http://schemas.microsoft.com/office/drawing/2014/main" id="{14F20980-39E3-D755-F215-565FCB0E1C78}"/>
                </a:ext>
              </a:extLst>
            </p:cNvPr>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6;p47">
              <a:extLst>
                <a:ext uri="{FF2B5EF4-FFF2-40B4-BE49-F238E27FC236}">
                  <a16:creationId xmlns:a16="http://schemas.microsoft.com/office/drawing/2014/main" id="{A8542071-C1E4-7D11-37A3-E910264D22A3}"/>
                </a:ext>
              </a:extLst>
            </p:cNvPr>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7;p47">
              <a:extLst>
                <a:ext uri="{FF2B5EF4-FFF2-40B4-BE49-F238E27FC236}">
                  <a16:creationId xmlns:a16="http://schemas.microsoft.com/office/drawing/2014/main" id="{D54637B6-EC99-409D-CE4D-E74EB1E0E5F1}"/>
                </a:ext>
              </a:extLst>
            </p:cNvPr>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8;p47">
              <a:extLst>
                <a:ext uri="{FF2B5EF4-FFF2-40B4-BE49-F238E27FC236}">
                  <a16:creationId xmlns:a16="http://schemas.microsoft.com/office/drawing/2014/main" id="{3AE8C511-BC4D-AC99-EC8E-6E6A1DB413B3}"/>
                </a:ext>
              </a:extLst>
            </p:cNvPr>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9;p47">
              <a:extLst>
                <a:ext uri="{FF2B5EF4-FFF2-40B4-BE49-F238E27FC236}">
                  <a16:creationId xmlns:a16="http://schemas.microsoft.com/office/drawing/2014/main" id="{4AEAA192-3C59-A0CF-DB43-98FB4117D106}"/>
                </a:ext>
              </a:extLst>
            </p:cNvPr>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0;p47">
              <a:extLst>
                <a:ext uri="{FF2B5EF4-FFF2-40B4-BE49-F238E27FC236}">
                  <a16:creationId xmlns:a16="http://schemas.microsoft.com/office/drawing/2014/main" id="{42716D00-7EFF-4213-5DF9-221FF6E884E4}"/>
                </a:ext>
              </a:extLst>
            </p:cNvPr>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1;p47">
              <a:extLst>
                <a:ext uri="{FF2B5EF4-FFF2-40B4-BE49-F238E27FC236}">
                  <a16:creationId xmlns:a16="http://schemas.microsoft.com/office/drawing/2014/main" id="{FA466C59-FF9E-D42D-77B0-FBD1223E76A7}"/>
                </a:ext>
              </a:extLst>
            </p:cNvPr>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2;p47">
              <a:extLst>
                <a:ext uri="{FF2B5EF4-FFF2-40B4-BE49-F238E27FC236}">
                  <a16:creationId xmlns:a16="http://schemas.microsoft.com/office/drawing/2014/main" id="{D6800E1D-7F19-2511-B9A9-CB28C2C5A5F1}"/>
                </a:ext>
              </a:extLst>
            </p:cNvPr>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3;p47">
              <a:extLst>
                <a:ext uri="{FF2B5EF4-FFF2-40B4-BE49-F238E27FC236}">
                  <a16:creationId xmlns:a16="http://schemas.microsoft.com/office/drawing/2014/main" id="{25FAADA1-4F51-406D-9C2D-D5E9D91D84E7}"/>
                </a:ext>
              </a:extLst>
            </p:cNvPr>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4;p47">
              <a:extLst>
                <a:ext uri="{FF2B5EF4-FFF2-40B4-BE49-F238E27FC236}">
                  <a16:creationId xmlns:a16="http://schemas.microsoft.com/office/drawing/2014/main" id="{E1BCF17D-0811-18AD-AFAF-F38F1EE08AF6}"/>
                </a:ext>
              </a:extLst>
            </p:cNvPr>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5;p47">
              <a:extLst>
                <a:ext uri="{FF2B5EF4-FFF2-40B4-BE49-F238E27FC236}">
                  <a16:creationId xmlns:a16="http://schemas.microsoft.com/office/drawing/2014/main" id="{198AA51D-2286-F43C-CD95-852412B91A3A}"/>
                </a:ext>
              </a:extLst>
            </p:cNvPr>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46;p47">
              <a:extLst>
                <a:ext uri="{FF2B5EF4-FFF2-40B4-BE49-F238E27FC236}">
                  <a16:creationId xmlns:a16="http://schemas.microsoft.com/office/drawing/2014/main" id="{FB130A3B-2A8D-F897-2488-BC1773E2E122}"/>
                </a:ext>
              </a:extLst>
            </p:cNvPr>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7;p47">
              <a:extLst>
                <a:ext uri="{FF2B5EF4-FFF2-40B4-BE49-F238E27FC236}">
                  <a16:creationId xmlns:a16="http://schemas.microsoft.com/office/drawing/2014/main" id="{0999E352-3BFD-A9E8-A88A-6563FF4BBEDE}"/>
                </a:ext>
              </a:extLst>
            </p:cNvPr>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8;p47">
              <a:extLst>
                <a:ext uri="{FF2B5EF4-FFF2-40B4-BE49-F238E27FC236}">
                  <a16:creationId xmlns:a16="http://schemas.microsoft.com/office/drawing/2014/main" id="{F3DA5C52-2048-1CC3-E206-F583C8842CFE}"/>
                </a:ext>
              </a:extLst>
            </p:cNvPr>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3913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08819" y="1860448"/>
            <a:ext cx="5278093"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3600" dirty="0"/>
              <a:t>PROJECT TEAM ROLES </a:t>
            </a:r>
            <a:r>
              <a:rPr lang="en" sz="3600" dirty="0">
                <a:solidFill>
                  <a:schemeClr val="dk2"/>
                </a:solidFill>
              </a:rPr>
              <a:t>AND RESPONSIBILITES</a:t>
            </a:r>
            <a:endParaRPr sz="36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grpSp>
        <p:nvGrpSpPr>
          <p:cNvPr id="824" name="Google Shape;824;p47"/>
          <p:cNvGrpSpPr/>
          <p:nvPr/>
        </p:nvGrpSpPr>
        <p:grpSpPr>
          <a:xfrm rot="-5400694">
            <a:off x="8030479" y="3298183"/>
            <a:ext cx="1305274" cy="680782"/>
            <a:chOff x="7361475" y="5882971"/>
            <a:chExt cx="2633725" cy="1373929"/>
          </a:xfrm>
        </p:grpSpPr>
        <p:sp>
          <p:nvSpPr>
            <p:cNvPr id="825" name="Google Shape;825;p47"/>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rot="10800000">
            <a:off x="8261184" y="896858"/>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spTree>
    <p:extLst>
      <p:ext uri="{BB962C8B-B14F-4D97-AF65-F5344CB8AC3E}">
        <p14:creationId xmlns:p14="http://schemas.microsoft.com/office/powerpoint/2010/main" val="2522038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78"/>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6FB5D7A1-4CBA-77E8-8746-77C2E3B89618}"/>
              </a:ext>
            </a:extLst>
          </p:cNvPr>
          <p:cNvPicPr>
            <a:picLocks noGrp="1" noChangeAspect="1"/>
          </p:cNvPicPr>
          <p:nvPr>
            <p:ph type="pic" idx="7"/>
          </p:nvPr>
        </p:nvPicPr>
        <p:blipFill>
          <a:blip r:embed="rId3">
            <a:extLst>
              <a:ext uri="{BEBA8EAE-BF5A-486C-A8C5-ECC9F3942E4B}">
                <a14:imgProps xmlns:a14="http://schemas.microsoft.com/office/drawing/2010/main">
                  <a14:imgLayer r:embed="rId4">
                    <a14:imgEffect>
                      <a14:backgroundRemoval t="9961" b="99707" l="9961" r="97461">
                        <a14:foregroundMark x1="22510" y1="78809" x2="18164" y2="89990"/>
                        <a14:foregroundMark x1="20850" y1="88525" x2="16943" y2="97217"/>
                        <a14:foregroundMark x1="17773" y1="90820" x2="16309" y2="96387"/>
                        <a14:foregroundMark x1="91211" y1="83984" x2="97461" y2="98047"/>
                        <a14:foregroundMark x1="14844" y1="96387" x2="12793" y2="99707"/>
                        <a14:backgroundMark x1="10498" y1="88916" x2="9277" y2="93311"/>
                        <a14:backgroundMark x1="99316" y1="86670" x2="97852" y2="85645"/>
                        <a14:backgroundMark x1="97461" y1="85400" x2="99121" y2="90186"/>
                        <a14:backgroundMark x1="97217" y1="85010" x2="99121" y2="90576"/>
                        <a14:backgroundMark x1="36664" y1="58704" x2="37207" y2="59326"/>
                        <a14:backgroundMark x1="34521" y1="56250" x2="36504" y2="58521"/>
                        <a14:backgroundMark x1="34961" y1="56641" x2="35791" y2="58496"/>
                        <a14:backgroundMark x1="37207" y1="57471" x2="39502" y2="58496"/>
                      </a14:backgroundRemoval>
                    </a14:imgEffect>
                  </a14:imgLayer>
                </a14:imgProps>
              </a:ext>
            </a:extLst>
          </a:blip>
          <a:srcRect/>
          <a:stretch/>
        </p:blipFill>
        <p:spPr>
          <a:xfrm>
            <a:off x="1044710" y="415581"/>
            <a:ext cx="1363662" cy="1363662"/>
          </a:xfrm>
        </p:spPr>
      </p:pic>
      <p:pic>
        <p:nvPicPr>
          <p:cNvPr id="34" name="Picture Placeholder 33">
            <a:extLst>
              <a:ext uri="{FF2B5EF4-FFF2-40B4-BE49-F238E27FC236}">
                <a16:creationId xmlns:a16="http://schemas.microsoft.com/office/drawing/2014/main" id="{507B06B1-E4FC-D080-E0B3-4589B3295137}"/>
              </a:ext>
            </a:extLst>
          </p:cNvPr>
          <p:cNvPicPr>
            <a:picLocks noGrp="1" noChangeAspect="1"/>
          </p:cNvPicPr>
          <p:nvPr>
            <p:ph type="pic" idx="9"/>
          </p:nvPr>
        </p:nvPicPr>
        <p:blipFill>
          <a:blip r:embed="rId5"/>
          <a:srcRect/>
          <a:stretch/>
        </p:blipFill>
        <p:spPr>
          <a:xfrm>
            <a:off x="3890963" y="425450"/>
            <a:ext cx="1362075" cy="1362075"/>
          </a:xfrm>
        </p:spPr>
      </p:pic>
      <p:pic>
        <p:nvPicPr>
          <p:cNvPr id="36" name="Picture Placeholder 35">
            <a:extLst>
              <a:ext uri="{FF2B5EF4-FFF2-40B4-BE49-F238E27FC236}">
                <a16:creationId xmlns:a16="http://schemas.microsoft.com/office/drawing/2014/main" id="{D76F8032-CDDF-9843-FFAF-4BCEA3B4E674}"/>
              </a:ext>
            </a:extLst>
          </p:cNvPr>
          <p:cNvPicPr>
            <a:picLocks noGrp="1" noChangeAspect="1"/>
          </p:cNvPicPr>
          <p:nvPr>
            <p:ph type="pic" idx="8"/>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58" r="58"/>
          <a:stretch/>
        </p:blipFill>
        <p:spPr>
          <a:xfrm>
            <a:off x="6708788" y="428651"/>
            <a:ext cx="1362075" cy="1363663"/>
          </a:xfrm>
        </p:spPr>
      </p:pic>
      <p:pic>
        <p:nvPicPr>
          <p:cNvPr id="21" name="Picture Placeholder 19">
            <a:extLst>
              <a:ext uri="{FF2B5EF4-FFF2-40B4-BE49-F238E27FC236}">
                <a16:creationId xmlns:a16="http://schemas.microsoft.com/office/drawing/2014/main" id="{991938ED-A1EC-B842-2BA5-28417CDD8E1E}"/>
              </a:ext>
            </a:extLst>
          </p:cNvPr>
          <p:cNvPicPr>
            <a:picLocks noChangeAspect="1"/>
          </p:cNvPicPr>
          <p:nvPr/>
        </p:nvPicPr>
        <p:blipFill>
          <a:blip r:embed="rId8"/>
          <a:srcRect/>
          <a:stretch/>
        </p:blipFill>
        <p:spPr>
          <a:xfrm>
            <a:off x="1044710" y="2726047"/>
            <a:ext cx="1363662" cy="1363662"/>
          </a:xfrm>
          <a:prstGeom prst="rect">
            <a:avLst/>
          </a:prstGeom>
          <a:noFill/>
          <a:ln w="38100" cap="flat" cmpd="sng">
            <a:solidFill>
              <a:schemeClr val="dk1"/>
            </a:solidFill>
            <a:prstDash val="solid"/>
            <a:round/>
            <a:headEnd type="none" w="sm" len="sm"/>
            <a:tailEnd type="none" w="sm" len="sm"/>
          </a:ln>
        </p:spPr>
      </p:pic>
      <p:sp>
        <p:nvSpPr>
          <p:cNvPr id="23" name="Google Shape;5682;p95">
            <a:extLst>
              <a:ext uri="{FF2B5EF4-FFF2-40B4-BE49-F238E27FC236}">
                <a16:creationId xmlns:a16="http://schemas.microsoft.com/office/drawing/2014/main" id="{C4429836-D6B6-A302-EAB7-DD7C3E3DF61E}"/>
              </a:ext>
            </a:extLst>
          </p:cNvPr>
          <p:cNvSpPr txBox="1">
            <a:spLocks/>
          </p:cNvSpPr>
          <p:nvPr/>
        </p:nvSpPr>
        <p:spPr>
          <a:xfrm>
            <a:off x="384974" y="1903812"/>
            <a:ext cx="2698135" cy="38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1900" b="1" i="0" u="none" strike="noStrike" cap="none">
                <a:solidFill>
                  <a:schemeClr val="dk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r>
              <a:rPr lang="en-US" dirty="0" err="1"/>
              <a:t>Winzelle</a:t>
            </a:r>
            <a:r>
              <a:rPr lang="en-US" dirty="0"/>
              <a:t> Anne Tolentino</a:t>
            </a:r>
          </a:p>
        </p:txBody>
      </p:sp>
      <p:sp>
        <p:nvSpPr>
          <p:cNvPr id="24" name="Google Shape;5683;p95">
            <a:extLst>
              <a:ext uri="{FF2B5EF4-FFF2-40B4-BE49-F238E27FC236}">
                <a16:creationId xmlns:a16="http://schemas.microsoft.com/office/drawing/2014/main" id="{7215D999-ED12-C9EC-C350-F493E112F8A9}"/>
              </a:ext>
            </a:extLst>
          </p:cNvPr>
          <p:cNvSpPr txBox="1">
            <a:spLocks/>
          </p:cNvSpPr>
          <p:nvPr/>
        </p:nvSpPr>
        <p:spPr>
          <a:xfrm>
            <a:off x="6553676" y="2116627"/>
            <a:ext cx="1669227" cy="42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Technical Writer</a:t>
            </a:r>
          </a:p>
        </p:txBody>
      </p:sp>
      <p:sp>
        <p:nvSpPr>
          <p:cNvPr id="25" name="Google Shape;5683;p95">
            <a:extLst>
              <a:ext uri="{FF2B5EF4-FFF2-40B4-BE49-F238E27FC236}">
                <a16:creationId xmlns:a16="http://schemas.microsoft.com/office/drawing/2014/main" id="{7FF61534-F70A-E5C0-386A-8C75BBC8600A}"/>
              </a:ext>
            </a:extLst>
          </p:cNvPr>
          <p:cNvSpPr txBox="1">
            <a:spLocks/>
          </p:cNvSpPr>
          <p:nvPr/>
        </p:nvSpPr>
        <p:spPr>
          <a:xfrm>
            <a:off x="891924" y="2116627"/>
            <a:ext cx="1669227" cy="42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System Designer</a:t>
            </a:r>
          </a:p>
        </p:txBody>
      </p:sp>
      <p:sp>
        <p:nvSpPr>
          <p:cNvPr id="27" name="Google Shape;5683;p95">
            <a:extLst>
              <a:ext uri="{FF2B5EF4-FFF2-40B4-BE49-F238E27FC236}">
                <a16:creationId xmlns:a16="http://schemas.microsoft.com/office/drawing/2014/main" id="{034C3C80-F7A0-BDDE-6088-A1FBA3AA2267}"/>
              </a:ext>
            </a:extLst>
          </p:cNvPr>
          <p:cNvSpPr txBox="1">
            <a:spLocks/>
          </p:cNvSpPr>
          <p:nvPr/>
        </p:nvSpPr>
        <p:spPr>
          <a:xfrm>
            <a:off x="888767" y="4410070"/>
            <a:ext cx="1669227" cy="42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System Developer</a:t>
            </a:r>
          </a:p>
        </p:txBody>
      </p:sp>
      <p:pic>
        <p:nvPicPr>
          <p:cNvPr id="28" name="Picture Placeholder 19">
            <a:extLst>
              <a:ext uri="{FF2B5EF4-FFF2-40B4-BE49-F238E27FC236}">
                <a16:creationId xmlns:a16="http://schemas.microsoft.com/office/drawing/2014/main" id="{5204E39B-6376-078B-D943-3559271F5DBC}"/>
              </a:ext>
            </a:extLst>
          </p:cNvPr>
          <p:cNvPicPr>
            <a:picLocks noChangeAspect="1"/>
          </p:cNvPicPr>
          <p:nvPr/>
        </p:nvPicPr>
        <p:blipFill>
          <a:blip r:embed="rId9"/>
          <a:srcRect/>
          <a:stretch/>
        </p:blipFill>
        <p:spPr>
          <a:xfrm>
            <a:off x="3839081" y="2676358"/>
            <a:ext cx="1463040" cy="1463040"/>
          </a:xfrm>
          <a:prstGeom prst="rect">
            <a:avLst/>
          </a:prstGeom>
          <a:noFill/>
          <a:ln w="38100" cap="flat" cmpd="sng">
            <a:solidFill>
              <a:schemeClr val="dk1"/>
            </a:solidFill>
            <a:prstDash val="solid"/>
            <a:round/>
            <a:headEnd type="none" w="sm" len="sm"/>
            <a:tailEnd type="none" w="sm" len="sm"/>
          </a:ln>
        </p:spPr>
      </p:pic>
      <p:sp>
        <p:nvSpPr>
          <p:cNvPr id="30" name="Google Shape;5683;p95">
            <a:extLst>
              <a:ext uri="{FF2B5EF4-FFF2-40B4-BE49-F238E27FC236}">
                <a16:creationId xmlns:a16="http://schemas.microsoft.com/office/drawing/2014/main" id="{57CF8FB0-AB8C-C047-D7EF-4490EE3DBB6C}"/>
              </a:ext>
            </a:extLst>
          </p:cNvPr>
          <p:cNvSpPr txBox="1">
            <a:spLocks/>
          </p:cNvSpPr>
          <p:nvPr/>
        </p:nvSpPr>
        <p:spPr>
          <a:xfrm>
            <a:off x="3735989" y="4410070"/>
            <a:ext cx="1669227" cy="42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Business Analyst</a:t>
            </a:r>
          </a:p>
        </p:txBody>
      </p:sp>
      <p:pic>
        <p:nvPicPr>
          <p:cNvPr id="2" name="Picture Placeholder 19">
            <a:extLst>
              <a:ext uri="{FF2B5EF4-FFF2-40B4-BE49-F238E27FC236}">
                <a16:creationId xmlns:a16="http://schemas.microsoft.com/office/drawing/2014/main" id="{14E2E648-A815-1EC9-2468-802C20FB862C}"/>
              </a:ext>
            </a:extLst>
          </p:cNvPr>
          <p:cNvPicPr>
            <a:picLocks noChangeAspect="1"/>
          </p:cNvPicPr>
          <p:nvPr/>
        </p:nvPicPr>
        <p:blipFill>
          <a:blip r:embed="rId10"/>
          <a:srcRect/>
          <a:stretch/>
        </p:blipFill>
        <p:spPr>
          <a:xfrm>
            <a:off x="6706460" y="2726047"/>
            <a:ext cx="1363662" cy="1363662"/>
          </a:xfrm>
          <a:prstGeom prst="rect">
            <a:avLst/>
          </a:prstGeom>
          <a:noFill/>
          <a:ln w="38100" cap="flat" cmpd="sng">
            <a:solidFill>
              <a:schemeClr val="dk1"/>
            </a:solidFill>
            <a:prstDash val="solid"/>
            <a:round/>
            <a:headEnd type="none" w="sm" len="sm"/>
            <a:tailEnd type="none" w="sm" len="sm"/>
          </a:ln>
        </p:spPr>
      </p:pic>
      <p:sp>
        <p:nvSpPr>
          <p:cNvPr id="4" name="Google Shape;5683;p95">
            <a:extLst>
              <a:ext uri="{FF2B5EF4-FFF2-40B4-BE49-F238E27FC236}">
                <a16:creationId xmlns:a16="http://schemas.microsoft.com/office/drawing/2014/main" id="{0CBEEA12-037D-AB5C-5CB6-6A1A8051258C}"/>
              </a:ext>
            </a:extLst>
          </p:cNvPr>
          <p:cNvSpPr txBox="1">
            <a:spLocks/>
          </p:cNvSpPr>
          <p:nvPr/>
        </p:nvSpPr>
        <p:spPr>
          <a:xfrm>
            <a:off x="6582848" y="4410072"/>
            <a:ext cx="1669227" cy="42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System Analyst</a:t>
            </a:r>
          </a:p>
        </p:txBody>
      </p:sp>
      <p:sp>
        <p:nvSpPr>
          <p:cNvPr id="7" name="Google Shape;5683;p95">
            <a:extLst>
              <a:ext uri="{FF2B5EF4-FFF2-40B4-BE49-F238E27FC236}">
                <a16:creationId xmlns:a16="http://schemas.microsoft.com/office/drawing/2014/main" id="{EFECD123-0F10-8C4B-A166-F37B41757753}"/>
              </a:ext>
            </a:extLst>
          </p:cNvPr>
          <p:cNvSpPr txBox="1">
            <a:spLocks/>
          </p:cNvSpPr>
          <p:nvPr/>
        </p:nvSpPr>
        <p:spPr>
          <a:xfrm>
            <a:off x="3735989" y="2116627"/>
            <a:ext cx="1669227" cy="425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Project Manager</a:t>
            </a:r>
          </a:p>
        </p:txBody>
      </p:sp>
      <p:sp>
        <p:nvSpPr>
          <p:cNvPr id="10" name="Google Shape;5682;p95">
            <a:extLst>
              <a:ext uri="{FF2B5EF4-FFF2-40B4-BE49-F238E27FC236}">
                <a16:creationId xmlns:a16="http://schemas.microsoft.com/office/drawing/2014/main" id="{1DD113DE-28D0-B0AB-380C-D319FF87E43C}"/>
              </a:ext>
            </a:extLst>
          </p:cNvPr>
          <p:cNvSpPr txBox="1">
            <a:spLocks/>
          </p:cNvSpPr>
          <p:nvPr/>
        </p:nvSpPr>
        <p:spPr>
          <a:xfrm>
            <a:off x="3221534" y="1901811"/>
            <a:ext cx="2698135" cy="38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1900" b="1" i="0" u="none" strike="noStrike" cap="none">
                <a:solidFill>
                  <a:schemeClr val="dk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r>
              <a:rPr lang="en-US" dirty="0"/>
              <a:t>Jose Luis </a:t>
            </a:r>
            <a:r>
              <a:rPr lang="en-US" dirty="0" err="1"/>
              <a:t>Alamag</a:t>
            </a:r>
            <a:endParaRPr lang="en-US" dirty="0"/>
          </a:p>
        </p:txBody>
      </p:sp>
      <p:sp>
        <p:nvSpPr>
          <p:cNvPr id="11" name="Google Shape;5682;p95">
            <a:extLst>
              <a:ext uri="{FF2B5EF4-FFF2-40B4-BE49-F238E27FC236}">
                <a16:creationId xmlns:a16="http://schemas.microsoft.com/office/drawing/2014/main" id="{53CF9EA3-8DDA-D2AC-DEDC-7B184CDDE99A}"/>
              </a:ext>
            </a:extLst>
          </p:cNvPr>
          <p:cNvSpPr txBox="1">
            <a:spLocks/>
          </p:cNvSpPr>
          <p:nvPr/>
        </p:nvSpPr>
        <p:spPr>
          <a:xfrm>
            <a:off x="6068393" y="1903834"/>
            <a:ext cx="2698135" cy="38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1900" b="1" i="0" u="none" strike="noStrike" cap="none">
                <a:solidFill>
                  <a:schemeClr val="dk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r>
              <a:rPr lang="en-US" dirty="0"/>
              <a:t>Nicole Marcellana</a:t>
            </a:r>
          </a:p>
        </p:txBody>
      </p:sp>
      <p:sp>
        <p:nvSpPr>
          <p:cNvPr id="12" name="Google Shape;5682;p95">
            <a:extLst>
              <a:ext uri="{FF2B5EF4-FFF2-40B4-BE49-F238E27FC236}">
                <a16:creationId xmlns:a16="http://schemas.microsoft.com/office/drawing/2014/main" id="{8BC52B41-A4F0-97BA-4736-7000FE50E324}"/>
              </a:ext>
            </a:extLst>
          </p:cNvPr>
          <p:cNvSpPr txBox="1">
            <a:spLocks/>
          </p:cNvSpPr>
          <p:nvPr/>
        </p:nvSpPr>
        <p:spPr>
          <a:xfrm>
            <a:off x="377469" y="4190799"/>
            <a:ext cx="2698135" cy="38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1900" b="1" i="0" u="none" strike="noStrike" cap="none">
                <a:solidFill>
                  <a:schemeClr val="dk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r>
              <a:rPr lang="en-US" dirty="0"/>
              <a:t>Mark Angelo Reyes III</a:t>
            </a:r>
          </a:p>
        </p:txBody>
      </p:sp>
      <p:sp>
        <p:nvSpPr>
          <p:cNvPr id="13" name="Google Shape;5682;p95">
            <a:extLst>
              <a:ext uri="{FF2B5EF4-FFF2-40B4-BE49-F238E27FC236}">
                <a16:creationId xmlns:a16="http://schemas.microsoft.com/office/drawing/2014/main" id="{025A433A-F6B8-9778-0416-F5C1546B7983}"/>
              </a:ext>
            </a:extLst>
          </p:cNvPr>
          <p:cNvSpPr txBox="1">
            <a:spLocks/>
          </p:cNvSpPr>
          <p:nvPr/>
        </p:nvSpPr>
        <p:spPr>
          <a:xfrm>
            <a:off x="3221534" y="4190799"/>
            <a:ext cx="2698135" cy="38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1900" b="1" i="0" u="none" strike="noStrike" cap="none">
                <a:solidFill>
                  <a:schemeClr val="dk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r>
              <a:rPr lang="en-US" dirty="0"/>
              <a:t>Nicole Jewel </a:t>
            </a:r>
            <a:r>
              <a:rPr lang="en-US" dirty="0" err="1"/>
              <a:t>Melad</a:t>
            </a:r>
            <a:endParaRPr lang="en-US" dirty="0"/>
          </a:p>
        </p:txBody>
      </p:sp>
      <p:sp>
        <p:nvSpPr>
          <p:cNvPr id="14" name="Google Shape;5682;p95">
            <a:extLst>
              <a:ext uri="{FF2B5EF4-FFF2-40B4-BE49-F238E27FC236}">
                <a16:creationId xmlns:a16="http://schemas.microsoft.com/office/drawing/2014/main" id="{C469CA0E-FCB3-5901-54B0-1BAB6CCA83B9}"/>
              </a:ext>
            </a:extLst>
          </p:cNvPr>
          <p:cNvSpPr txBox="1">
            <a:spLocks/>
          </p:cNvSpPr>
          <p:nvPr/>
        </p:nvSpPr>
        <p:spPr>
          <a:xfrm>
            <a:off x="6039223" y="4190799"/>
            <a:ext cx="2698135" cy="38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1900" b="1" i="0" u="none" strike="noStrike" cap="none">
                <a:solidFill>
                  <a:schemeClr val="dk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9pPr>
          </a:lstStyle>
          <a:p>
            <a:r>
              <a:rPr lang="en-US" dirty="0" err="1"/>
              <a:t>Edrin</a:t>
            </a:r>
            <a:r>
              <a:rPr lang="en-US" dirty="0"/>
              <a:t> Ivan Suarez</a:t>
            </a:r>
          </a:p>
        </p:txBody>
      </p:sp>
    </p:spTree>
    <p:extLst>
      <p:ext uri="{BB962C8B-B14F-4D97-AF65-F5344CB8AC3E}">
        <p14:creationId xmlns:p14="http://schemas.microsoft.com/office/powerpoint/2010/main" val="2536364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28898" y="2239574"/>
            <a:ext cx="4701312"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IMPLEMENTATION</a:t>
            </a:r>
            <a:endParaRPr sz="44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grpSp>
        <p:nvGrpSpPr>
          <p:cNvPr id="28" name="Google Shape;849;p47">
            <a:extLst>
              <a:ext uri="{FF2B5EF4-FFF2-40B4-BE49-F238E27FC236}">
                <a16:creationId xmlns:a16="http://schemas.microsoft.com/office/drawing/2014/main" id="{94A7D7C7-46A5-5B76-8C8E-0E09A0351F91}"/>
              </a:ext>
            </a:extLst>
          </p:cNvPr>
          <p:cNvGrpSpPr/>
          <p:nvPr/>
        </p:nvGrpSpPr>
        <p:grpSpPr>
          <a:xfrm rot="10800000">
            <a:off x="8240090" y="892665"/>
            <a:ext cx="843875" cy="1365276"/>
            <a:chOff x="4495050" y="5696175"/>
            <a:chExt cx="1966617" cy="3181720"/>
          </a:xfrm>
        </p:grpSpPr>
        <p:sp>
          <p:nvSpPr>
            <p:cNvPr id="29" name="Google Shape;850;p47">
              <a:extLst>
                <a:ext uri="{FF2B5EF4-FFF2-40B4-BE49-F238E27FC236}">
                  <a16:creationId xmlns:a16="http://schemas.microsoft.com/office/drawing/2014/main" id="{B2FB2397-7E66-F601-1365-76954C1176AC}"/>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1;p47">
              <a:extLst>
                <a:ext uri="{FF2B5EF4-FFF2-40B4-BE49-F238E27FC236}">
                  <a16:creationId xmlns:a16="http://schemas.microsoft.com/office/drawing/2014/main" id="{67F8519F-5BC0-E562-DD37-5225F6FDD5C7}"/>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2;p47">
              <a:extLst>
                <a:ext uri="{FF2B5EF4-FFF2-40B4-BE49-F238E27FC236}">
                  <a16:creationId xmlns:a16="http://schemas.microsoft.com/office/drawing/2014/main" id="{EEFE7CA4-DE02-6872-39E1-32F9665AD5AF}"/>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3;p47">
              <a:extLst>
                <a:ext uri="{FF2B5EF4-FFF2-40B4-BE49-F238E27FC236}">
                  <a16:creationId xmlns:a16="http://schemas.microsoft.com/office/drawing/2014/main" id="{82DAB2D0-C02C-AC1C-F64B-042D42390186}"/>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4;p47">
              <a:extLst>
                <a:ext uri="{FF2B5EF4-FFF2-40B4-BE49-F238E27FC236}">
                  <a16:creationId xmlns:a16="http://schemas.microsoft.com/office/drawing/2014/main" id="{3A4B7394-42B3-FAEA-8A9F-4B86F894E531}"/>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5;p47">
              <a:extLst>
                <a:ext uri="{FF2B5EF4-FFF2-40B4-BE49-F238E27FC236}">
                  <a16:creationId xmlns:a16="http://schemas.microsoft.com/office/drawing/2014/main" id="{837BAEF7-4013-4037-B977-992277C09994}"/>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6;p47">
              <a:extLst>
                <a:ext uri="{FF2B5EF4-FFF2-40B4-BE49-F238E27FC236}">
                  <a16:creationId xmlns:a16="http://schemas.microsoft.com/office/drawing/2014/main" id="{70BD7B90-BD6B-F870-FDC8-969125AD5576}"/>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7;p47">
              <a:extLst>
                <a:ext uri="{FF2B5EF4-FFF2-40B4-BE49-F238E27FC236}">
                  <a16:creationId xmlns:a16="http://schemas.microsoft.com/office/drawing/2014/main" id="{AE47CA4D-2A66-3EBF-F57B-9DB74DC8B7E3}"/>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8;p47">
              <a:extLst>
                <a:ext uri="{FF2B5EF4-FFF2-40B4-BE49-F238E27FC236}">
                  <a16:creationId xmlns:a16="http://schemas.microsoft.com/office/drawing/2014/main" id="{A4BF9CE1-13BD-67B4-3813-0D89F0B270ED}"/>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9;p47">
              <a:extLst>
                <a:ext uri="{FF2B5EF4-FFF2-40B4-BE49-F238E27FC236}">
                  <a16:creationId xmlns:a16="http://schemas.microsoft.com/office/drawing/2014/main" id="{B7B4EFF6-ECB3-50B3-D50B-2B850BEC8DFC}"/>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0;p47">
              <a:extLst>
                <a:ext uri="{FF2B5EF4-FFF2-40B4-BE49-F238E27FC236}">
                  <a16:creationId xmlns:a16="http://schemas.microsoft.com/office/drawing/2014/main" id="{91939BAE-8EB7-F6E0-4BAF-1F374AA33735}"/>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1;p47">
              <a:extLst>
                <a:ext uri="{FF2B5EF4-FFF2-40B4-BE49-F238E27FC236}">
                  <a16:creationId xmlns:a16="http://schemas.microsoft.com/office/drawing/2014/main" id="{42A2CAB9-FF51-ABDC-92F3-83AA3062CF38}"/>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2;p47">
              <a:extLst>
                <a:ext uri="{FF2B5EF4-FFF2-40B4-BE49-F238E27FC236}">
                  <a16:creationId xmlns:a16="http://schemas.microsoft.com/office/drawing/2014/main" id="{7E66882C-B4AD-A1B7-ACB8-2A16EA0CA443}"/>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3;p47">
              <a:extLst>
                <a:ext uri="{FF2B5EF4-FFF2-40B4-BE49-F238E27FC236}">
                  <a16:creationId xmlns:a16="http://schemas.microsoft.com/office/drawing/2014/main" id="{AFC4D81A-D566-841C-32B8-923F37D7083D}"/>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4;p47">
              <a:extLst>
                <a:ext uri="{FF2B5EF4-FFF2-40B4-BE49-F238E27FC236}">
                  <a16:creationId xmlns:a16="http://schemas.microsoft.com/office/drawing/2014/main" id="{C2F8C036-978F-52CB-9383-2627A3889CED}"/>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5;p47">
              <a:extLst>
                <a:ext uri="{FF2B5EF4-FFF2-40B4-BE49-F238E27FC236}">
                  <a16:creationId xmlns:a16="http://schemas.microsoft.com/office/drawing/2014/main" id="{354FBDC3-CA98-D4F4-CC80-6DB6BE1AE618}"/>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p47">
              <a:extLst>
                <a:ext uri="{FF2B5EF4-FFF2-40B4-BE49-F238E27FC236}">
                  <a16:creationId xmlns:a16="http://schemas.microsoft.com/office/drawing/2014/main" id="{D26593F0-54B7-38A3-DE73-710673766674}"/>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7;p47">
              <a:extLst>
                <a:ext uri="{FF2B5EF4-FFF2-40B4-BE49-F238E27FC236}">
                  <a16:creationId xmlns:a16="http://schemas.microsoft.com/office/drawing/2014/main" id="{9EF2FE7F-43F7-0986-278C-F72FFE590636}"/>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8;p47">
              <a:extLst>
                <a:ext uri="{FF2B5EF4-FFF2-40B4-BE49-F238E27FC236}">
                  <a16:creationId xmlns:a16="http://schemas.microsoft.com/office/drawing/2014/main" id="{D056897C-DFC7-E5FB-C096-804AB9BC2DA5}"/>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9;p47">
              <a:extLst>
                <a:ext uri="{FF2B5EF4-FFF2-40B4-BE49-F238E27FC236}">
                  <a16:creationId xmlns:a16="http://schemas.microsoft.com/office/drawing/2014/main" id="{40B2A72E-9DF9-E1A1-9EA8-5680C6F79AA5}"/>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70;p47">
              <a:extLst>
                <a:ext uri="{FF2B5EF4-FFF2-40B4-BE49-F238E27FC236}">
                  <a16:creationId xmlns:a16="http://schemas.microsoft.com/office/drawing/2014/main" id="{78FD097F-9207-77AD-D23F-161C8DDC360B}"/>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71;p47">
              <a:extLst>
                <a:ext uri="{FF2B5EF4-FFF2-40B4-BE49-F238E27FC236}">
                  <a16:creationId xmlns:a16="http://schemas.microsoft.com/office/drawing/2014/main" id="{9A3A132C-9EE4-4D24-B354-9CF2E4D42D63}"/>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72;p47">
              <a:extLst>
                <a:ext uri="{FF2B5EF4-FFF2-40B4-BE49-F238E27FC236}">
                  <a16:creationId xmlns:a16="http://schemas.microsoft.com/office/drawing/2014/main" id="{E117FFB2-3333-4C68-841F-70AC197B151D}"/>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73;p47">
              <a:extLst>
                <a:ext uri="{FF2B5EF4-FFF2-40B4-BE49-F238E27FC236}">
                  <a16:creationId xmlns:a16="http://schemas.microsoft.com/office/drawing/2014/main" id="{4D800194-F7D2-6B01-E400-D60F569A7903}"/>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74;p47">
              <a:extLst>
                <a:ext uri="{FF2B5EF4-FFF2-40B4-BE49-F238E27FC236}">
                  <a16:creationId xmlns:a16="http://schemas.microsoft.com/office/drawing/2014/main" id="{F551897D-DAC5-1064-DA22-4C98A24AADBC}"/>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75;p47">
              <a:extLst>
                <a:ext uri="{FF2B5EF4-FFF2-40B4-BE49-F238E27FC236}">
                  <a16:creationId xmlns:a16="http://schemas.microsoft.com/office/drawing/2014/main" id="{A4C99C69-BF4B-629C-1516-ED733CD2564E}"/>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76;p47">
              <a:extLst>
                <a:ext uri="{FF2B5EF4-FFF2-40B4-BE49-F238E27FC236}">
                  <a16:creationId xmlns:a16="http://schemas.microsoft.com/office/drawing/2014/main" id="{448AD1D2-EB88-2AD8-41B1-4997DD74DFE5}"/>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77;p47">
              <a:extLst>
                <a:ext uri="{FF2B5EF4-FFF2-40B4-BE49-F238E27FC236}">
                  <a16:creationId xmlns:a16="http://schemas.microsoft.com/office/drawing/2014/main" id="{38ACC772-00A3-A757-2694-18642C11F27D}"/>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78;p47">
              <a:extLst>
                <a:ext uri="{FF2B5EF4-FFF2-40B4-BE49-F238E27FC236}">
                  <a16:creationId xmlns:a16="http://schemas.microsoft.com/office/drawing/2014/main" id="{DA52F74F-8868-1D46-CC01-C642E3909FFF}"/>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79;p47">
              <a:extLst>
                <a:ext uri="{FF2B5EF4-FFF2-40B4-BE49-F238E27FC236}">
                  <a16:creationId xmlns:a16="http://schemas.microsoft.com/office/drawing/2014/main" id="{304BFB4C-80FA-E26E-8149-5851B4B084FE}"/>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80;p47">
              <a:extLst>
                <a:ext uri="{FF2B5EF4-FFF2-40B4-BE49-F238E27FC236}">
                  <a16:creationId xmlns:a16="http://schemas.microsoft.com/office/drawing/2014/main" id="{C77B2A52-92DB-87F7-B4F3-A136291BEA55}"/>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81;p47">
              <a:extLst>
                <a:ext uri="{FF2B5EF4-FFF2-40B4-BE49-F238E27FC236}">
                  <a16:creationId xmlns:a16="http://schemas.microsoft.com/office/drawing/2014/main" id="{A8B8839B-7A4D-42C8-3C45-8E829ED010E2}"/>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82;p47">
              <a:extLst>
                <a:ext uri="{FF2B5EF4-FFF2-40B4-BE49-F238E27FC236}">
                  <a16:creationId xmlns:a16="http://schemas.microsoft.com/office/drawing/2014/main" id="{B1FAA19D-4CD0-76C8-1483-DCE901FE6734}"/>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83;p47">
              <a:extLst>
                <a:ext uri="{FF2B5EF4-FFF2-40B4-BE49-F238E27FC236}">
                  <a16:creationId xmlns:a16="http://schemas.microsoft.com/office/drawing/2014/main" id="{FF6C3B7A-0BE9-1E83-D37D-6D17DE00BF4B}"/>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84;p47">
              <a:extLst>
                <a:ext uri="{FF2B5EF4-FFF2-40B4-BE49-F238E27FC236}">
                  <a16:creationId xmlns:a16="http://schemas.microsoft.com/office/drawing/2014/main" id="{8C068483-CCDD-982B-C080-43D69DF67DC1}"/>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885;p47">
              <a:extLst>
                <a:ext uri="{FF2B5EF4-FFF2-40B4-BE49-F238E27FC236}">
                  <a16:creationId xmlns:a16="http://schemas.microsoft.com/office/drawing/2014/main" id="{6C1C4566-0C57-AE33-A970-52BCDD0A62E5}"/>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886;p47">
              <a:extLst>
                <a:ext uri="{FF2B5EF4-FFF2-40B4-BE49-F238E27FC236}">
                  <a16:creationId xmlns:a16="http://schemas.microsoft.com/office/drawing/2014/main" id="{7F3DF57C-8470-D74C-4D1F-1E7565551132}"/>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887;p47">
              <a:extLst>
                <a:ext uri="{FF2B5EF4-FFF2-40B4-BE49-F238E27FC236}">
                  <a16:creationId xmlns:a16="http://schemas.microsoft.com/office/drawing/2014/main" id="{9BC8EEFE-56F7-B9B2-4684-392B4E131101}"/>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888;p47">
              <a:extLst>
                <a:ext uri="{FF2B5EF4-FFF2-40B4-BE49-F238E27FC236}">
                  <a16:creationId xmlns:a16="http://schemas.microsoft.com/office/drawing/2014/main" id="{9CF22438-AE22-513A-02B2-FF403A747AE5}"/>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889;p47">
              <a:extLst>
                <a:ext uri="{FF2B5EF4-FFF2-40B4-BE49-F238E27FC236}">
                  <a16:creationId xmlns:a16="http://schemas.microsoft.com/office/drawing/2014/main" id="{EBF9B593-3049-18AF-5C76-5505351BF0F7}"/>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890;p47">
              <a:extLst>
                <a:ext uri="{FF2B5EF4-FFF2-40B4-BE49-F238E27FC236}">
                  <a16:creationId xmlns:a16="http://schemas.microsoft.com/office/drawing/2014/main" id="{7272AA8C-8909-4371-C9D5-C0C21805E303}"/>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891;p47">
              <a:extLst>
                <a:ext uri="{FF2B5EF4-FFF2-40B4-BE49-F238E27FC236}">
                  <a16:creationId xmlns:a16="http://schemas.microsoft.com/office/drawing/2014/main" id="{285C4786-474E-98A4-7CF2-26EA135B3167}"/>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892;p47">
              <a:extLst>
                <a:ext uri="{FF2B5EF4-FFF2-40B4-BE49-F238E27FC236}">
                  <a16:creationId xmlns:a16="http://schemas.microsoft.com/office/drawing/2014/main" id="{5C75B029-C9AF-0E4D-742D-D0279A9B7360}"/>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893;p47">
              <a:extLst>
                <a:ext uri="{FF2B5EF4-FFF2-40B4-BE49-F238E27FC236}">
                  <a16:creationId xmlns:a16="http://schemas.microsoft.com/office/drawing/2014/main" id="{057AFE27-3FA6-9D4C-349E-4F71BE88AF27}"/>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894;p47">
              <a:extLst>
                <a:ext uri="{FF2B5EF4-FFF2-40B4-BE49-F238E27FC236}">
                  <a16:creationId xmlns:a16="http://schemas.microsoft.com/office/drawing/2014/main" id="{676A5310-9178-4092-45CD-DEA5C6A8E15B}"/>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895;p47">
              <a:extLst>
                <a:ext uri="{FF2B5EF4-FFF2-40B4-BE49-F238E27FC236}">
                  <a16:creationId xmlns:a16="http://schemas.microsoft.com/office/drawing/2014/main" id="{B62EE7E6-1DF6-D85F-D4AC-43B4080B881E}"/>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896;p47">
              <a:extLst>
                <a:ext uri="{FF2B5EF4-FFF2-40B4-BE49-F238E27FC236}">
                  <a16:creationId xmlns:a16="http://schemas.microsoft.com/office/drawing/2014/main" id="{85C1E9C3-6308-8896-368E-64B1D2A440D4}"/>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897;p47">
              <a:extLst>
                <a:ext uri="{FF2B5EF4-FFF2-40B4-BE49-F238E27FC236}">
                  <a16:creationId xmlns:a16="http://schemas.microsoft.com/office/drawing/2014/main" id="{C9B84A0A-1D86-41E0-40AC-A3B03AD03B2C}"/>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898;p47">
              <a:extLst>
                <a:ext uri="{FF2B5EF4-FFF2-40B4-BE49-F238E27FC236}">
                  <a16:creationId xmlns:a16="http://schemas.microsoft.com/office/drawing/2014/main" id="{8C924479-8698-3D2C-C541-9E9273D1D520}"/>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899;p47">
              <a:extLst>
                <a:ext uri="{FF2B5EF4-FFF2-40B4-BE49-F238E27FC236}">
                  <a16:creationId xmlns:a16="http://schemas.microsoft.com/office/drawing/2014/main" id="{67C049F7-9FF3-3667-9ECC-4BD44EE9BEF8}"/>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00;p47">
              <a:extLst>
                <a:ext uri="{FF2B5EF4-FFF2-40B4-BE49-F238E27FC236}">
                  <a16:creationId xmlns:a16="http://schemas.microsoft.com/office/drawing/2014/main" id="{9D95C1AA-1C9E-2E03-BAF7-501744CC17FB}"/>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01;p47">
              <a:extLst>
                <a:ext uri="{FF2B5EF4-FFF2-40B4-BE49-F238E27FC236}">
                  <a16:creationId xmlns:a16="http://schemas.microsoft.com/office/drawing/2014/main" id="{1E6B8D45-0F8E-65EB-C077-39F8D83D3F81}"/>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02;p47">
              <a:extLst>
                <a:ext uri="{FF2B5EF4-FFF2-40B4-BE49-F238E27FC236}">
                  <a16:creationId xmlns:a16="http://schemas.microsoft.com/office/drawing/2014/main" id="{2FC537A9-C333-8F37-9C88-A0E5FCA89BAF}"/>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03;p47">
              <a:extLst>
                <a:ext uri="{FF2B5EF4-FFF2-40B4-BE49-F238E27FC236}">
                  <a16:creationId xmlns:a16="http://schemas.microsoft.com/office/drawing/2014/main" id="{A6CBC360-D8A8-1A9C-9D40-1F7706DF40BC}"/>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04;p47">
              <a:extLst>
                <a:ext uri="{FF2B5EF4-FFF2-40B4-BE49-F238E27FC236}">
                  <a16:creationId xmlns:a16="http://schemas.microsoft.com/office/drawing/2014/main" id="{CC994C27-459D-820B-71A8-BC9D16D9CA21}"/>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05;p47">
              <a:extLst>
                <a:ext uri="{FF2B5EF4-FFF2-40B4-BE49-F238E27FC236}">
                  <a16:creationId xmlns:a16="http://schemas.microsoft.com/office/drawing/2014/main" id="{6A2E8EC7-C3C4-A514-0FD5-B80C4A73EDCA}"/>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06;p47">
              <a:extLst>
                <a:ext uri="{FF2B5EF4-FFF2-40B4-BE49-F238E27FC236}">
                  <a16:creationId xmlns:a16="http://schemas.microsoft.com/office/drawing/2014/main" id="{41FBDF1C-282C-4515-E1D0-E3FE7BA08AD9}"/>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07;p47">
              <a:extLst>
                <a:ext uri="{FF2B5EF4-FFF2-40B4-BE49-F238E27FC236}">
                  <a16:creationId xmlns:a16="http://schemas.microsoft.com/office/drawing/2014/main" id="{8C5C930D-1BF3-8A71-6971-1B3B2D1EEF4B}"/>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08;p47">
              <a:extLst>
                <a:ext uri="{FF2B5EF4-FFF2-40B4-BE49-F238E27FC236}">
                  <a16:creationId xmlns:a16="http://schemas.microsoft.com/office/drawing/2014/main" id="{C76CE21E-E547-6FB9-B014-7C109F143DF3}"/>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09;p47">
              <a:extLst>
                <a:ext uri="{FF2B5EF4-FFF2-40B4-BE49-F238E27FC236}">
                  <a16:creationId xmlns:a16="http://schemas.microsoft.com/office/drawing/2014/main" id="{2A2C4901-761F-998F-5CF1-056E1BFD475D}"/>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2386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51"/>
          <p:cNvSpPr txBox="1">
            <a:spLocks noGrp="1"/>
          </p:cNvSpPr>
          <p:nvPr>
            <p:ph type="title"/>
          </p:nvPr>
        </p:nvSpPr>
        <p:spPr>
          <a:xfrm>
            <a:off x="720000" y="538422"/>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endParaRPr dirty="0">
              <a:solidFill>
                <a:schemeClr val="dk2"/>
              </a:solidFill>
            </a:endParaRPr>
          </a:p>
        </p:txBody>
      </p:sp>
      <p:sp>
        <p:nvSpPr>
          <p:cNvPr id="1068" name="Google Shape;1068;p51"/>
          <p:cNvSpPr txBox="1">
            <a:spLocks noGrp="1"/>
          </p:cNvSpPr>
          <p:nvPr>
            <p:ph type="title" idx="2"/>
          </p:nvPr>
        </p:nvSpPr>
        <p:spPr>
          <a:xfrm>
            <a:off x="726007" y="1416004"/>
            <a:ext cx="27525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solidFill>
              </a:rPr>
              <a:t>TASKS/ACTIVITIES</a:t>
            </a:r>
            <a:endParaRPr dirty="0">
              <a:solidFill>
                <a:schemeClr val="bg2"/>
              </a:solidFill>
            </a:endParaRPr>
          </a:p>
        </p:txBody>
      </p:sp>
      <p:sp>
        <p:nvSpPr>
          <p:cNvPr id="1069" name="Google Shape;1069;p51"/>
          <p:cNvSpPr txBox="1">
            <a:spLocks noGrp="1"/>
          </p:cNvSpPr>
          <p:nvPr>
            <p:ph type="subTitle" idx="1"/>
          </p:nvPr>
        </p:nvSpPr>
        <p:spPr>
          <a:xfrm>
            <a:off x="726007" y="1891804"/>
            <a:ext cx="2752500" cy="7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Produce, Design, Develop, and Present a System.</a:t>
            </a:r>
            <a:endParaRPr dirty="0"/>
          </a:p>
        </p:txBody>
      </p:sp>
      <p:sp>
        <p:nvSpPr>
          <p:cNvPr id="1070" name="Google Shape;1070;p51"/>
          <p:cNvSpPr txBox="1">
            <a:spLocks noGrp="1"/>
          </p:cNvSpPr>
          <p:nvPr>
            <p:ph type="title" idx="3"/>
          </p:nvPr>
        </p:nvSpPr>
        <p:spPr>
          <a:xfrm>
            <a:off x="3919367" y="1416004"/>
            <a:ext cx="27525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solidFill>
              </a:rPr>
              <a:t>PROCEDURES</a:t>
            </a:r>
            <a:endParaRPr dirty="0">
              <a:solidFill>
                <a:schemeClr val="bg2"/>
              </a:solidFill>
            </a:endParaRPr>
          </a:p>
        </p:txBody>
      </p:sp>
      <p:sp>
        <p:nvSpPr>
          <p:cNvPr id="1071" name="Google Shape;1071;p51"/>
          <p:cNvSpPr txBox="1">
            <a:spLocks noGrp="1"/>
          </p:cNvSpPr>
          <p:nvPr>
            <p:ph type="subTitle" idx="4"/>
          </p:nvPr>
        </p:nvSpPr>
        <p:spPr>
          <a:xfrm>
            <a:off x="3919346" y="1891804"/>
            <a:ext cx="2752500" cy="7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Agile Methodology: SCRUM</a:t>
            </a:r>
            <a:endParaRPr dirty="0"/>
          </a:p>
        </p:txBody>
      </p:sp>
      <p:sp>
        <p:nvSpPr>
          <p:cNvPr id="1072" name="Google Shape;1072;p51"/>
          <p:cNvSpPr txBox="1">
            <a:spLocks noGrp="1"/>
          </p:cNvSpPr>
          <p:nvPr>
            <p:ph type="title" idx="5"/>
          </p:nvPr>
        </p:nvSpPr>
        <p:spPr>
          <a:xfrm>
            <a:off x="726007" y="3089379"/>
            <a:ext cx="27525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solidFill>
              </a:rPr>
              <a:t>TOOLS/TECHNOLOGY</a:t>
            </a:r>
            <a:endParaRPr dirty="0">
              <a:solidFill>
                <a:schemeClr val="bg2"/>
              </a:solidFill>
            </a:endParaRPr>
          </a:p>
        </p:txBody>
      </p:sp>
      <p:sp>
        <p:nvSpPr>
          <p:cNvPr id="1073" name="Google Shape;1073;p51"/>
          <p:cNvSpPr txBox="1">
            <a:spLocks noGrp="1"/>
          </p:cNvSpPr>
          <p:nvPr>
            <p:ph type="subTitle" idx="6"/>
          </p:nvPr>
        </p:nvSpPr>
        <p:spPr>
          <a:xfrm>
            <a:off x="726007" y="3565179"/>
            <a:ext cx="2752500" cy="7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Python, Figma, and </a:t>
            </a:r>
            <a:r>
              <a:rPr lang="en-US" dirty="0" err="1"/>
              <a:t>Tkinter</a:t>
            </a:r>
            <a:r>
              <a:rPr lang="en-US" dirty="0"/>
              <a:t> Designer</a:t>
            </a:r>
            <a:endParaRPr dirty="0"/>
          </a:p>
        </p:txBody>
      </p:sp>
      <p:sp>
        <p:nvSpPr>
          <p:cNvPr id="1074" name="Google Shape;1074;p51"/>
          <p:cNvSpPr txBox="1">
            <a:spLocks noGrp="1"/>
          </p:cNvSpPr>
          <p:nvPr>
            <p:ph type="title" idx="7"/>
          </p:nvPr>
        </p:nvSpPr>
        <p:spPr>
          <a:xfrm>
            <a:off x="3919367" y="3089379"/>
            <a:ext cx="2752500" cy="47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solidFill>
              </a:rPr>
              <a:t>PROJECT CHANGE CONTROL PROCESS</a:t>
            </a:r>
            <a:endParaRPr dirty="0">
              <a:solidFill>
                <a:schemeClr val="bg2"/>
              </a:solidFill>
            </a:endParaRPr>
          </a:p>
        </p:txBody>
      </p:sp>
      <p:sp>
        <p:nvSpPr>
          <p:cNvPr id="1075" name="Google Shape;1075;p51"/>
          <p:cNvSpPr txBox="1">
            <a:spLocks noGrp="1"/>
          </p:cNvSpPr>
          <p:nvPr>
            <p:ph type="subTitle" idx="8"/>
          </p:nvPr>
        </p:nvSpPr>
        <p:spPr>
          <a:xfrm>
            <a:off x="3919346" y="3565179"/>
            <a:ext cx="2752500" cy="7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SCRUM using iteration process</a:t>
            </a:r>
            <a:endParaRPr dirty="0"/>
          </a:p>
        </p:txBody>
      </p:sp>
      <p:cxnSp>
        <p:nvCxnSpPr>
          <p:cNvPr id="1076" name="Google Shape;1076;p51"/>
          <p:cNvCxnSpPr/>
          <p:nvPr/>
        </p:nvCxnSpPr>
        <p:spPr>
          <a:xfrm rot="10800000">
            <a:off x="71143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1077" name="Google Shape;1077;p51"/>
          <p:cNvCxnSpPr/>
          <p:nvPr/>
        </p:nvCxnSpPr>
        <p:spPr>
          <a:xfrm rot="10800000">
            <a:off x="7107900" y="2584625"/>
            <a:ext cx="2036100" cy="0"/>
          </a:xfrm>
          <a:prstGeom prst="straightConnector1">
            <a:avLst/>
          </a:prstGeom>
          <a:noFill/>
          <a:ln w="38100" cap="flat" cmpd="sng">
            <a:solidFill>
              <a:schemeClr val="dk1"/>
            </a:solidFill>
            <a:prstDash val="solid"/>
            <a:round/>
            <a:headEnd type="none" w="med" len="med"/>
            <a:tailEnd type="none" w="med" len="med"/>
          </a:ln>
        </p:spPr>
      </p:cxnSp>
      <p:cxnSp>
        <p:nvCxnSpPr>
          <p:cNvPr id="1078" name="Google Shape;1078;p51"/>
          <p:cNvCxnSpPr/>
          <p:nvPr/>
        </p:nvCxnSpPr>
        <p:spPr>
          <a:xfrm rot="10800000">
            <a:off x="7107900" y="4617950"/>
            <a:ext cx="2036100" cy="0"/>
          </a:xfrm>
          <a:prstGeom prst="straightConnector1">
            <a:avLst/>
          </a:prstGeom>
          <a:noFill/>
          <a:ln w="38100" cap="flat" cmpd="sng">
            <a:solidFill>
              <a:schemeClr val="dk1"/>
            </a:solidFill>
            <a:prstDash val="solid"/>
            <a:round/>
            <a:headEnd type="none" w="med" len="med"/>
            <a:tailEnd type="none" w="med" len="med"/>
          </a:ln>
        </p:spPr>
      </p:cxnSp>
      <p:cxnSp>
        <p:nvCxnSpPr>
          <p:cNvPr id="1079" name="Google Shape;1079;p51"/>
          <p:cNvCxnSpPr/>
          <p:nvPr/>
        </p:nvCxnSpPr>
        <p:spPr>
          <a:xfrm rot="10800000">
            <a:off x="7107900" y="553000"/>
            <a:ext cx="2036100" cy="0"/>
          </a:xfrm>
          <a:prstGeom prst="straightConnector1">
            <a:avLst/>
          </a:prstGeom>
          <a:noFill/>
          <a:ln w="38100" cap="flat" cmpd="sng">
            <a:solidFill>
              <a:schemeClr val="dk1"/>
            </a:solidFill>
            <a:prstDash val="solid"/>
            <a:round/>
            <a:headEnd type="none" w="med" len="med"/>
            <a:tailEnd type="none" w="med" len="med"/>
          </a:ln>
        </p:spPr>
      </p:cxnSp>
      <p:grpSp>
        <p:nvGrpSpPr>
          <p:cNvPr id="1080" name="Google Shape;1080;p51"/>
          <p:cNvGrpSpPr/>
          <p:nvPr/>
        </p:nvGrpSpPr>
        <p:grpSpPr>
          <a:xfrm rot="10799597">
            <a:off x="7301768" y="1017271"/>
            <a:ext cx="2244460" cy="1170725"/>
            <a:chOff x="7361475" y="5882971"/>
            <a:chExt cx="2633725" cy="1373929"/>
          </a:xfrm>
        </p:grpSpPr>
        <p:sp>
          <p:nvSpPr>
            <p:cNvPr id="1081" name="Google Shape;1081;p51"/>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1"/>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1"/>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1"/>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1"/>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1"/>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1"/>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1"/>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1"/>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1"/>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1"/>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1"/>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1"/>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1"/>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1"/>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1"/>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1"/>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1"/>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1"/>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1"/>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1"/>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1"/>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1"/>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1"/>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1"/>
          <p:cNvGrpSpPr/>
          <p:nvPr/>
        </p:nvGrpSpPr>
        <p:grpSpPr>
          <a:xfrm rot="5400000">
            <a:off x="7722828" y="3160483"/>
            <a:ext cx="806244" cy="881612"/>
            <a:chOff x="-991575" y="941475"/>
            <a:chExt cx="1147025" cy="1254250"/>
          </a:xfrm>
        </p:grpSpPr>
        <p:sp>
          <p:nvSpPr>
            <p:cNvPr id="1106" name="Google Shape;1106;p51"/>
            <p:cNvSpPr/>
            <p:nvPr/>
          </p:nvSpPr>
          <p:spPr>
            <a:xfrm>
              <a:off x="-991575" y="1105850"/>
              <a:ext cx="823550" cy="843100"/>
            </a:xfrm>
            <a:custGeom>
              <a:avLst/>
              <a:gdLst/>
              <a:ahLst/>
              <a:cxnLst/>
              <a:rect l="l" t="t" r="r" b="b"/>
              <a:pathLst>
                <a:path w="32942" h="33724" extrusionOk="0">
                  <a:moveTo>
                    <a:pt x="2868" y="1"/>
                  </a:moveTo>
                  <a:cubicBezTo>
                    <a:pt x="2342" y="1"/>
                    <a:pt x="1813" y="161"/>
                    <a:pt x="1368" y="487"/>
                  </a:cubicBezTo>
                  <a:cubicBezTo>
                    <a:pt x="259" y="1337"/>
                    <a:pt x="0" y="2964"/>
                    <a:pt x="814" y="4073"/>
                  </a:cubicBezTo>
                  <a:lnTo>
                    <a:pt x="10759" y="17494"/>
                  </a:lnTo>
                  <a:lnTo>
                    <a:pt x="11017" y="17937"/>
                  </a:lnTo>
                  <a:cubicBezTo>
                    <a:pt x="11535" y="18640"/>
                    <a:pt x="12348" y="19009"/>
                    <a:pt x="13199" y="19009"/>
                  </a:cubicBezTo>
                  <a:lnTo>
                    <a:pt x="23772" y="19009"/>
                  </a:lnTo>
                  <a:lnTo>
                    <a:pt x="23772" y="26625"/>
                  </a:lnTo>
                  <a:lnTo>
                    <a:pt x="18190" y="26625"/>
                  </a:lnTo>
                  <a:cubicBezTo>
                    <a:pt x="17118" y="26625"/>
                    <a:pt x="16267" y="27513"/>
                    <a:pt x="16267" y="28548"/>
                  </a:cubicBezTo>
                  <a:cubicBezTo>
                    <a:pt x="16267" y="29620"/>
                    <a:pt x="17155" y="30507"/>
                    <a:pt x="18190" y="30507"/>
                  </a:cubicBezTo>
                  <a:lnTo>
                    <a:pt x="23772" y="30507"/>
                  </a:lnTo>
                  <a:cubicBezTo>
                    <a:pt x="23772" y="32282"/>
                    <a:pt x="25214" y="33724"/>
                    <a:pt x="26989" y="33724"/>
                  </a:cubicBezTo>
                  <a:lnTo>
                    <a:pt x="29688" y="33724"/>
                  </a:lnTo>
                  <a:cubicBezTo>
                    <a:pt x="31499" y="33724"/>
                    <a:pt x="32941" y="32282"/>
                    <a:pt x="32941" y="30507"/>
                  </a:cubicBezTo>
                  <a:lnTo>
                    <a:pt x="32941" y="19046"/>
                  </a:lnTo>
                  <a:lnTo>
                    <a:pt x="32941" y="17679"/>
                  </a:lnTo>
                  <a:cubicBezTo>
                    <a:pt x="32941" y="14721"/>
                    <a:pt x="30538" y="12392"/>
                    <a:pt x="27580" y="12392"/>
                  </a:cubicBezTo>
                  <a:lnTo>
                    <a:pt x="14271" y="12392"/>
                  </a:lnTo>
                  <a:cubicBezTo>
                    <a:pt x="13679" y="12392"/>
                    <a:pt x="13051" y="12059"/>
                    <a:pt x="12681" y="11578"/>
                  </a:cubicBezTo>
                  <a:lnTo>
                    <a:pt x="4917" y="1042"/>
                  </a:lnTo>
                  <a:cubicBezTo>
                    <a:pt x="4430" y="356"/>
                    <a:pt x="3652"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1"/>
            <p:cNvSpPr/>
            <p:nvPr/>
          </p:nvSpPr>
          <p:spPr>
            <a:xfrm>
              <a:off x="-374175" y="2003475"/>
              <a:ext cx="192275" cy="192250"/>
            </a:xfrm>
            <a:custGeom>
              <a:avLst/>
              <a:gdLst/>
              <a:ahLst/>
              <a:cxnLst/>
              <a:rect l="l" t="t" r="r" b="b"/>
              <a:pathLst>
                <a:path w="7691" h="7690" extrusionOk="0">
                  <a:moveTo>
                    <a:pt x="3846" y="0"/>
                  </a:moveTo>
                  <a:cubicBezTo>
                    <a:pt x="1738" y="0"/>
                    <a:pt x="1" y="1701"/>
                    <a:pt x="1" y="3845"/>
                  </a:cubicBezTo>
                  <a:cubicBezTo>
                    <a:pt x="1" y="5952"/>
                    <a:pt x="1738" y="7690"/>
                    <a:pt x="3846" y="7690"/>
                  </a:cubicBezTo>
                  <a:cubicBezTo>
                    <a:pt x="5990" y="7690"/>
                    <a:pt x="7690" y="5952"/>
                    <a:pt x="7690" y="3845"/>
                  </a:cubicBezTo>
                  <a:cubicBezTo>
                    <a:pt x="7690" y="1701"/>
                    <a:pt x="5990" y="0"/>
                    <a:pt x="3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1"/>
            <p:cNvSpPr/>
            <p:nvPr/>
          </p:nvSpPr>
          <p:spPr>
            <a:xfrm>
              <a:off x="-679725" y="941475"/>
              <a:ext cx="835175" cy="732450"/>
            </a:xfrm>
            <a:custGeom>
              <a:avLst/>
              <a:gdLst/>
              <a:ahLst/>
              <a:cxnLst/>
              <a:rect l="l" t="t" r="r" b="b"/>
              <a:pathLst>
                <a:path w="33407" h="29298" extrusionOk="0">
                  <a:moveTo>
                    <a:pt x="14663" y="1"/>
                  </a:moveTo>
                  <a:cubicBezTo>
                    <a:pt x="9302" y="1"/>
                    <a:pt x="4607" y="2219"/>
                    <a:pt x="1279" y="5731"/>
                  </a:cubicBezTo>
                  <a:cubicBezTo>
                    <a:pt x="0" y="7117"/>
                    <a:pt x="1009" y="9254"/>
                    <a:pt x="2829" y="9254"/>
                  </a:cubicBezTo>
                  <a:cubicBezTo>
                    <a:pt x="2903" y="9254"/>
                    <a:pt x="2978" y="9251"/>
                    <a:pt x="3054" y="9243"/>
                  </a:cubicBezTo>
                  <a:lnTo>
                    <a:pt x="3424" y="9206"/>
                  </a:lnTo>
                  <a:cubicBezTo>
                    <a:pt x="3904" y="9169"/>
                    <a:pt x="4422" y="8948"/>
                    <a:pt x="4755" y="8578"/>
                  </a:cubicBezTo>
                  <a:cubicBezTo>
                    <a:pt x="7206" y="6056"/>
                    <a:pt x="10653" y="4497"/>
                    <a:pt x="14530" y="4497"/>
                  </a:cubicBezTo>
                  <a:cubicBezTo>
                    <a:pt x="14746" y="4497"/>
                    <a:pt x="14962" y="4501"/>
                    <a:pt x="15180" y="4511"/>
                  </a:cubicBezTo>
                  <a:cubicBezTo>
                    <a:pt x="21206" y="4770"/>
                    <a:pt x="26456" y="9059"/>
                    <a:pt x="27898" y="14900"/>
                  </a:cubicBezTo>
                  <a:cubicBezTo>
                    <a:pt x="28859" y="18856"/>
                    <a:pt x="28083" y="22701"/>
                    <a:pt x="26050" y="25806"/>
                  </a:cubicBezTo>
                  <a:cubicBezTo>
                    <a:pt x="25791" y="26250"/>
                    <a:pt x="25643" y="26768"/>
                    <a:pt x="25680" y="27285"/>
                  </a:cubicBezTo>
                  <a:cubicBezTo>
                    <a:pt x="25791" y="28552"/>
                    <a:pt x="26837" y="29297"/>
                    <a:pt x="27903" y="29297"/>
                  </a:cubicBezTo>
                  <a:cubicBezTo>
                    <a:pt x="28610" y="29297"/>
                    <a:pt x="29326" y="28969"/>
                    <a:pt x="29784" y="28246"/>
                  </a:cubicBezTo>
                  <a:cubicBezTo>
                    <a:pt x="32298" y="24401"/>
                    <a:pt x="33407" y="19558"/>
                    <a:pt x="32372" y="14567"/>
                  </a:cubicBezTo>
                  <a:cubicBezTo>
                    <a:pt x="30671" y="6212"/>
                    <a:pt x="23203" y="75"/>
                    <a:pt x="1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570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6"/>
          <p:cNvSpPr txBox="1">
            <a:spLocks noGrp="1"/>
          </p:cNvSpPr>
          <p:nvPr>
            <p:ph type="title"/>
          </p:nvPr>
        </p:nvSpPr>
        <p:spPr>
          <a:xfrm>
            <a:off x="720000" y="5384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b="1">
                <a:latin typeface="Antonio"/>
                <a:ea typeface="Antonio"/>
                <a:cs typeface="Antonio"/>
                <a:sym typeface="Antonio"/>
              </a:rPr>
              <a:t>TABLE OF </a:t>
            </a:r>
            <a:r>
              <a:rPr lang="en" sz="2900" b="1">
                <a:solidFill>
                  <a:schemeClr val="dk2"/>
                </a:solidFill>
                <a:latin typeface="Antonio"/>
                <a:ea typeface="Antonio"/>
                <a:cs typeface="Antonio"/>
                <a:sym typeface="Antonio"/>
              </a:rPr>
              <a:t>CONTENTS</a:t>
            </a:r>
            <a:endParaRPr sz="2900" b="1">
              <a:solidFill>
                <a:schemeClr val="dk2"/>
              </a:solidFill>
              <a:latin typeface="Antonio"/>
              <a:ea typeface="Antonio"/>
              <a:cs typeface="Antonio"/>
              <a:sym typeface="Antonio"/>
            </a:endParaRPr>
          </a:p>
        </p:txBody>
      </p:sp>
      <p:sp>
        <p:nvSpPr>
          <p:cNvPr id="801" name="Google Shape;801;p46"/>
          <p:cNvSpPr txBox="1">
            <a:spLocks noGrp="1"/>
          </p:cNvSpPr>
          <p:nvPr>
            <p:ph type="subTitle" idx="1"/>
          </p:nvPr>
        </p:nvSpPr>
        <p:spPr>
          <a:xfrm>
            <a:off x="1771075" y="2350327"/>
            <a:ext cx="2390700" cy="512100"/>
          </a:xfrm>
          <a:prstGeom prst="rect">
            <a:avLst/>
          </a:prstGeom>
        </p:spPr>
        <p:txBody>
          <a:bodyPr spcFirstLastPara="1" wrap="square" lIns="137150" tIns="91425" rIns="91425" bIns="91425" anchor="b" anchorCtr="0">
            <a:noAutofit/>
          </a:bodyPr>
          <a:lstStyle/>
          <a:p>
            <a:pPr marL="0" lvl="0" indent="0" algn="l" rtl="0">
              <a:spcBef>
                <a:spcPts val="0"/>
              </a:spcBef>
              <a:spcAft>
                <a:spcPts val="0"/>
              </a:spcAft>
              <a:buNone/>
            </a:pPr>
            <a:r>
              <a:rPr lang="en" dirty="0"/>
              <a:t>PROJECT SCOPE</a:t>
            </a:r>
            <a:endParaRPr dirty="0"/>
          </a:p>
        </p:txBody>
      </p:sp>
      <p:sp>
        <p:nvSpPr>
          <p:cNvPr id="803" name="Google Shape;803;p46"/>
          <p:cNvSpPr txBox="1">
            <a:spLocks noGrp="1"/>
          </p:cNvSpPr>
          <p:nvPr>
            <p:ph type="title" idx="3"/>
          </p:nvPr>
        </p:nvSpPr>
        <p:spPr>
          <a:xfrm>
            <a:off x="725575" y="2307059"/>
            <a:ext cx="1045500" cy="5917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04" name="Google Shape;804;p46"/>
          <p:cNvSpPr txBox="1">
            <a:spLocks noGrp="1"/>
          </p:cNvSpPr>
          <p:nvPr>
            <p:ph type="subTitle" idx="4"/>
          </p:nvPr>
        </p:nvSpPr>
        <p:spPr>
          <a:xfrm flipH="1">
            <a:off x="5001276" y="2398454"/>
            <a:ext cx="2390700" cy="512100"/>
          </a:xfrm>
          <a:prstGeom prst="rect">
            <a:avLst/>
          </a:prstGeom>
        </p:spPr>
        <p:txBody>
          <a:bodyPr spcFirstLastPara="1" wrap="square" lIns="137150" tIns="91425" rIns="91425" bIns="91425" anchor="b" anchorCtr="0">
            <a:noAutofit/>
          </a:bodyPr>
          <a:lstStyle/>
          <a:p>
            <a:pPr marL="0" lvl="0" indent="0" algn="r" rtl="0">
              <a:spcBef>
                <a:spcPts val="0"/>
              </a:spcBef>
              <a:spcAft>
                <a:spcPts val="0"/>
              </a:spcAft>
              <a:buNone/>
            </a:pPr>
            <a:r>
              <a:rPr lang="en" dirty="0"/>
              <a:t>FLOWCHART</a:t>
            </a:r>
            <a:endParaRPr dirty="0"/>
          </a:p>
        </p:txBody>
      </p:sp>
      <p:sp>
        <p:nvSpPr>
          <p:cNvPr id="806" name="Google Shape;806;p46"/>
          <p:cNvSpPr txBox="1">
            <a:spLocks noGrp="1"/>
          </p:cNvSpPr>
          <p:nvPr>
            <p:ph type="title" idx="6"/>
          </p:nvPr>
        </p:nvSpPr>
        <p:spPr>
          <a:xfrm flipH="1">
            <a:off x="7382183" y="2316921"/>
            <a:ext cx="1045500" cy="5819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807" name="Google Shape;807;p46"/>
          <p:cNvSpPr txBox="1">
            <a:spLocks noGrp="1"/>
          </p:cNvSpPr>
          <p:nvPr>
            <p:ph type="subTitle" idx="7"/>
          </p:nvPr>
        </p:nvSpPr>
        <p:spPr>
          <a:xfrm>
            <a:off x="1761814" y="1371377"/>
            <a:ext cx="2577686" cy="512100"/>
          </a:xfrm>
          <a:prstGeom prst="rect">
            <a:avLst/>
          </a:prstGeom>
        </p:spPr>
        <p:txBody>
          <a:bodyPr spcFirstLastPara="1" wrap="square" lIns="137150" tIns="91425" rIns="91425" bIns="91425" anchor="b" anchorCtr="0">
            <a:noAutofit/>
          </a:bodyPr>
          <a:lstStyle/>
          <a:p>
            <a:pPr marL="0" lvl="0" indent="0" algn="l" rtl="0">
              <a:spcBef>
                <a:spcPts val="0"/>
              </a:spcBef>
              <a:spcAft>
                <a:spcPts val="0"/>
              </a:spcAft>
              <a:buNone/>
            </a:pPr>
            <a:r>
              <a:rPr lang="en" dirty="0"/>
              <a:t>PROJECT DESCRIPTION</a:t>
            </a:r>
            <a:endParaRPr dirty="0"/>
          </a:p>
        </p:txBody>
      </p:sp>
      <p:sp>
        <p:nvSpPr>
          <p:cNvPr id="809" name="Google Shape;809;p46"/>
          <p:cNvSpPr txBox="1">
            <a:spLocks noGrp="1"/>
          </p:cNvSpPr>
          <p:nvPr>
            <p:ph type="title" idx="9"/>
          </p:nvPr>
        </p:nvSpPr>
        <p:spPr>
          <a:xfrm>
            <a:off x="716314" y="1295475"/>
            <a:ext cx="1045500" cy="5880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10" name="Google Shape;810;p46"/>
          <p:cNvSpPr txBox="1">
            <a:spLocks noGrp="1"/>
          </p:cNvSpPr>
          <p:nvPr>
            <p:ph type="subTitle" idx="13"/>
          </p:nvPr>
        </p:nvSpPr>
        <p:spPr>
          <a:xfrm flipH="1">
            <a:off x="5545717" y="1390084"/>
            <a:ext cx="1827209" cy="512100"/>
          </a:xfrm>
          <a:prstGeom prst="rect">
            <a:avLst/>
          </a:prstGeom>
        </p:spPr>
        <p:txBody>
          <a:bodyPr spcFirstLastPara="1" wrap="square" lIns="137150" tIns="91425" rIns="91425" bIns="91425" anchor="b" anchorCtr="0">
            <a:noAutofit/>
          </a:bodyPr>
          <a:lstStyle/>
          <a:p>
            <a:pPr marL="0" lvl="0" indent="0" algn="r" rtl="0">
              <a:spcBef>
                <a:spcPts val="0"/>
              </a:spcBef>
              <a:spcAft>
                <a:spcPts val="0"/>
              </a:spcAft>
              <a:buNone/>
            </a:pPr>
            <a:r>
              <a:rPr lang="en" dirty="0"/>
              <a:t>DELIVERABLES</a:t>
            </a:r>
            <a:endParaRPr dirty="0"/>
          </a:p>
        </p:txBody>
      </p:sp>
      <p:sp>
        <p:nvSpPr>
          <p:cNvPr id="812" name="Google Shape;812;p46"/>
          <p:cNvSpPr txBox="1">
            <a:spLocks noGrp="1"/>
          </p:cNvSpPr>
          <p:nvPr>
            <p:ph type="title" idx="15"/>
          </p:nvPr>
        </p:nvSpPr>
        <p:spPr>
          <a:xfrm flipH="1">
            <a:off x="7382183" y="1295400"/>
            <a:ext cx="1045500" cy="5880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813" name="Google Shape;813;p46"/>
          <p:cNvCxnSpPr>
            <a:cxnSpLocks/>
          </p:cNvCxnSpPr>
          <p:nvPr/>
        </p:nvCxnSpPr>
        <p:spPr>
          <a:xfrm>
            <a:off x="4572000" y="1130486"/>
            <a:ext cx="0" cy="3001835"/>
          </a:xfrm>
          <a:prstGeom prst="straightConnector1">
            <a:avLst/>
          </a:prstGeom>
          <a:noFill/>
          <a:ln w="38100" cap="flat" cmpd="sng">
            <a:solidFill>
              <a:schemeClr val="dk1"/>
            </a:solidFill>
            <a:prstDash val="solid"/>
            <a:round/>
            <a:headEnd type="none" w="med" len="med"/>
            <a:tailEnd type="none" w="med" len="med"/>
          </a:ln>
        </p:spPr>
      </p:cxnSp>
      <p:cxnSp>
        <p:nvCxnSpPr>
          <p:cNvPr id="814" name="Google Shape;814;p46"/>
          <p:cNvCxnSpPr>
            <a:cxnSpLocks/>
          </p:cNvCxnSpPr>
          <p:nvPr/>
        </p:nvCxnSpPr>
        <p:spPr>
          <a:xfrm>
            <a:off x="706525" y="2126491"/>
            <a:ext cx="7726350" cy="0"/>
          </a:xfrm>
          <a:prstGeom prst="straightConnector1">
            <a:avLst/>
          </a:prstGeom>
          <a:noFill/>
          <a:ln w="38100" cap="flat" cmpd="sng">
            <a:solidFill>
              <a:schemeClr val="dk1"/>
            </a:solidFill>
            <a:prstDash val="solid"/>
            <a:round/>
            <a:headEnd type="none" w="med" len="med"/>
            <a:tailEnd type="none" w="med" len="med"/>
          </a:ln>
        </p:spPr>
      </p:cxnSp>
      <p:cxnSp>
        <p:nvCxnSpPr>
          <p:cNvPr id="815" name="Google Shape;815;p46"/>
          <p:cNvCxnSpPr/>
          <p:nvPr/>
        </p:nvCxnSpPr>
        <p:spPr>
          <a:xfrm>
            <a:off x="725575" y="1135825"/>
            <a:ext cx="7707300" cy="0"/>
          </a:xfrm>
          <a:prstGeom prst="straightConnector1">
            <a:avLst/>
          </a:prstGeom>
          <a:noFill/>
          <a:ln w="38100" cap="flat" cmpd="sng">
            <a:solidFill>
              <a:schemeClr val="dk1"/>
            </a:solidFill>
            <a:prstDash val="solid"/>
            <a:round/>
            <a:headEnd type="none" w="med" len="med"/>
            <a:tailEnd type="none" w="med" len="med"/>
          </a:ln>
        </p:spPr>
      </p:cxnSp>
      <p:cxnSp>
        <p:nvCxnSpPr>
          <p:cNvPr id="816" name="Google Shape;816;p46"/>
          <p:cNvCxnSpPr>
            <a:cxnSpLocks/>
          </p:cNvCxnSpPr>
          <p:nvPr/>
        </p:nvCxnSpPr>
        <p:spPr>
          <a:xfrm>
            <a:off x="706525" y="4132321"/>
            <a:ext cx="7726350" cy="0"/>
          </a:xfrm>
          <a:prstGeom prst="straightConnector1">
            <a:avLst/>
          </a:prstGeom>
          <a:noFill/>
          <a:ln w="38100" cap="flat" cmpd="sng">
            <a:solidFill>
              <a:schemeClr val="dk1"/>
            </a:solidFill>
            <a:prstDash val="solid"/>
            <a:round/>
            <a:headEnd type="none" w="med" len="med"/>
            <a:tailEnd type="none" w="med" len="med"/>
          </a:ln>
        </p:spPr>
      </p:cxnSp>
      <p:cxnSp>
        <p:nvCxnSpPr>
          <p:cNvPr id="6" name="Google Shape;814;p46">
            <a:extLst>
              <a:ext uri="{FF2B5EF4-FFF2-40B4-BE49-F238E27FC236}">
                <a16:creationId xmlns:a16="http://schemas.microsoft.com/office/drawing/2014/main" id="{D47D920A-E180-9C46-09D7-D07BFB5ED6D4}"/>
              </a:ext>
            </a:extLst>
          </p:cNvPr>
          <p:cNvCxnSpPr>
            <a:cxnSpLocks/>
          </p:cNvCxnSpPr>
          <p:nvPr/>
        </p:nvCxnSpPr>
        <p:spPr>
          <a:xfrm>
            <a:off x="716314" y="3147109"/>
            <a:ext cx="7716561" cy="0"/>
          </a:xfrm>
          <a:prstGeom prst="straightConnector1">
            <a:avLst/>
          </a:prstGeom>
          <a:noFill/>
          <a:ln w="38100" cap="flat" cmpd="sng">
            <a:solidFill>
              <a:schemeClr val="dk1"/>
            </a:solidFill>
            <a:prstDash val="solid"/>
            <a:round/>
            <a:headEnd type="none" w="med" len="med"/>
            <a:tailEnd type="none" w="med" len="med"/>
          </a:ln>
        </p:spPr>
      </p:cxnSp>
      <p:sp>
        <p:nvSpPr>
          <p:cNvPr id="11" name="Google Shape;803;p46">
            <a:extLst>
              <a:ext uri="{FF2B5EF4-FFF2-40B4-BE49-F238E27FC236}">
                <a16:creationId xmlns:a16="http://schemas.microsoft.com/office/drawing/2014/main" id="{14083CBE-98F3-4737-51B8-1C74BFFC386B}"/>
              </a:ext>
            </a:extLst>
          </p:cNvPr>
          <p:cNvSpPr txBox="1">
            <a:spLocks/>
          </p:cNvSpPr>
          <p:nvPr/>
        </p:nvSpPr>
        <p:spPr>
          <a:xfrm>
            <a:off x="710193" y="3339742"/>
            <a:ext cx="1045500" cy="591784"/>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3500" b="1" i="0" u="none" strike="noStrike" cap="none">
                <a:solidFill>
                  <a:schemeClr val="lt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 dirty="0"/>
              <a:t>03</a:t>
            </a:r>
          </a:p>
        </p:txBody>
      </p:sp>
      <p:sp>
        <p:nvSpPr>
          <p:cNvPr id="12" name="Google Shape;801;p46">
            <a:extLst>
              <a:ext uri="{FF2B5EF4-FFF2-40B4-BE49-F238E27FC236}">
                <a16:creationId xmlns:a16="http://schemas.microsoft.com/office/drawing/2014/main" id="{02347025-C92B-FE9B-3F33-D71921C3C85A}"/>
              </a:ext>
            </a:extLst>
          </p:cNvPr>
          <p:cNvSpPr txBox="1">
            <a:spLocks/>
          </p:cNvSpPr>
          <p:nvPr/>
        </p:nvSpPr>
        <p:spPr>
          <a:xfrm>
            <a:off x="1755693" y="3401330"/>
            <a:ext cx="2390700" cy="512100"/>
          </a:xfrm>
          <a:prstGeom prst="rect">
            <a:avLst/>
          </a:prstGeom>
          <a:noFill/>
          <a:ln>
            <a:noFill/>
          </a:ln>
        </p:spPr>
        <p:txBody>
          <a:bodyPr spcFirstLastPara="1" wrap="square" lIns="137150"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000"/>
              <a:buFont typeface="Montserrat"/>
              <a:buNone/>
              <a:defRPr sz="1900" b="1" i="0" u="none" strike="noStrike" cap="none">
                <a:solidFill>
                  <a:schemeClr val="dk1"/>
                </a:solidFill>
                <a:latin typeface="Antonio"/>
                <a:ea typeface="Antonio"/>
                <a:cs typeface="Antonio"/>
                <a:sym typeface="Antonio"/>
              </a:defRPr>
            </a:lvl1pPr>
            <a:lvl2pPr marL="914400" marR="0" lvl="1"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indent="0" algn="l"/>
            <a:r>
              <a:rPr lang="en-US" dirty="0"/>
              <a:t>OBJECTIVES</a:t>
            </a:r>
          </a:p>
        </p:txBody>
      </p:sp>
      <p:sp>
        <p:nvSpPr>
          <p:cNvPr id="13" name="Google Shape;806;p46">
            <a:extLst>
              <a:ext uri="{FF2B5EF4-FFF2-40B4-BE49-F238E27FC236}">
                <a16:creationId xmlns:a16="http://schemas.microsoft.com/office/drawing/2014/main" id="{D4358EBB-EB08-BCA3-8C69-C6801C21ADD8}"/>
              </a:ext>
            </a:extLst>
          </p:cNvPr>
          <p:cNvSpPr txBox="1">
            <a:spLocks/>
          </p:cNvSpPr>
          <p:nvPr/>
        </p:nvSpPr>
        <p:spPr>
          <a:xfrm flipH="1">
            <a:off x="7391976" y="3366001"/>
            <a:ext cx="1045500" cy="581922"/>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3500" b="1" i="0" u="none" strike="noStrike" cap="none">
                <a:solidFill>
                  <a:schemeClr val="lt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 dirty="0"/>
              <a:t>06</a:t>
            </a:r>
          </a:p>
        </p:txBody>
      </p:sp>
      <p:sp>
        <p:nvSpPr>
          <p:cNvPr id="17" name="Google Shape;804;p46">
            <a:extLst>
              <a:ext uri="{FF2B5EF4-FFF2-40B4-BE49-F238E27FC236}">
                <a16:creationId xmlns:a16="http://schemas.microsoft.com/office/drawing/2014/main" id="{97CF6F3F-BA1E-92D6-7274-A82AB93F0E3B}"/>
              </a:ext>
            </a:extLst>
          </p:cNvPr>
          <p:cNvSpPr txBox="1">
            <a:spLocks/>
          </p:cNvSpPr>
          <p:nvPr/>
        </p:nvSpPr>
        <p:spPr>
          <a:xfrm flipH="1">
            <a:off x="4982226" y="3443079"/>
            <a:ext cx="2390700" cy="512100"/>
          </a:xfrm>
          <a:prstGeom prst="rect">
            <a:avLst/>
          </a:prstGeom>
          <a:noFill/>
          <a:ln>
            <a:noFill/>
          </a:ln>
        </p:spPr>
        <p:txBody>
          <a:bodyPr spcFirstLastPara="1" wrap="square" lIns="13715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Montserrat"/>
              <a:buNone/>
              <a:defRPr sz="1900" b="1" i="0" u="none" strike="noStrike" cap="none">
                <a:solidFill>
                  <a:schemeClr val="dk1"/>
                </a:solidFill>
                <a:latin typeface="Antonio"/>
                <a:ea typeface="Antonio"/>
                <a:cs typeface="Antonio"/>
                <a:sym typeface="Antonio"/>
              </a:defRPr>
            </a:lvl1pPr>
            <a:lvl2pPr marL="914400" marR="0" lvl="1"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indent="0" algn="r"/>
            <a:r>
              <a:rPr lang="en-US" dirty="0"/>
              <a:t>CLIENT/USER REQUIREMENTS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08819" y="1860448"/>
            <a:ext cx="5278093"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3600" dirty="0"/>
              <a:t>PROJECT SCHEDULE </a:t>
            </a:r>
            <a:br>
              <a:rPr lang="en" sz="3600" dirty="0"/>
            </a:br>
            <a:r>
              <a:rPr lang="en" sz="3600" dirty="0">
                <a:solidFill>
                  <a:schemeClr val="dk2"/>
                </a:solidFill>
              </a:rPr>
              <a:t>AND MILESTONES</a:t>
            </a:r>
            <a:endParaRPr sz="36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grpSp>
        <p:nvGrpSpPr>
          <p:cNvPr id="824" name="Google Shape;824;p47"/>
          <p:cNvGrpSpPr/>
          <p:nvPr/>
        </p:nvGrpSpPr>
        <p:grpSpPr>
          <a:xfrm rot="-5400694">
            <a:off x="8030479" y="3298183"/>
            <a:ext cx="1305274" cy="680782"/>
            <a:chOff x="7361475" y="5882971"/>
            <a:chExt cx="2633725" cy="1373929"/>
          </a:xfrm>
        </p:grpSpPr>
        <p:sp>
          <p:nvSpPr>
            <p:cNvPr id="825" name="Google Shape;825;p47"/>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spTree>
    <p:extLst>
      <p:ext uri="{BB962C8B-B14F-4D97-AF65-F5344CB8AC3E}">
        <p14:creationId xmlns:p14="http://schemas.microsoft.com/office/powerpoint/2010/main" val="4142820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56"/>
          <p:cNvSpPr/>
          <p:nvPr/>
        </p:nvSpPr>
        <p:spPr>
          <a:xfrm>
            <a:off x="1280442" y="2199705"/>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a:off x="3300138" y="2199705"/>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a:off x="5339491" y="2199705"/>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6"/>
          <p:cNvSpPr/>
          <p:nvPr/>
        </p:nvSpPr>
        <p:spPr>
          <a:xfrm>
            <a:off x="7467347" y="2199705"/>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4" name="Google Shape;1584;p56"/>
          <p:cNvCxnSpPr>
            <a:stCxn id="1585" idx="2"/>
            <a:endCxn id="1580" idx="0"/>
          </p:cNvCxnSpPr>
          <p:nvPr/>
        </p:nvCxnSpPr>
        <p:spPr>
          <a:xfrm flipH="1">
            <a:off x="1645842" y="2003706"/>
            <a:ext cx="10" cy="195999"/>
          </a:xfrm>
          <a:prstGeom prst="straightConnector1">
            <a:avLst/>
          </a:prstGeom>
          <a:noFill/>
          <a:ln w="28575" cap="flat" cmpd="sng">
            <a:solidFill>
              <a:schemeClr val="dk1"/>
            </a:solidFill>
            <a:prstDash val="solid"/>
            <a:round/>
            <a:headEnd type="none" w="med" len="med"/>
            <a:tailEnd type="none" w="med" len="med"/>
          </a:ln>
        </p:spPr>
      </p:cxnSp>
      <p:cxnSp>
        <p:nvCxnSpPr>
          <p:cNvPr id="1586" name="Google Shape;1586;p56"/>
          <p:cNvCxnSpPr>
            <a:stCxn id="1587" idx="2"/>
            <a:endCxn id="1581" idx="0"/>
          </p:cNvCxnSpPr>
          <p:nvPr/>
        </p:nvCxnSpPr>
        <p:spPr>
          <a:xfrm>
            <a:off x="3665533" y="2003706"/>
            <a:ext cx="5" cy="195999"/>
          </a:xfrm>
          <a:prstGeom prst="straightConnector1">
            <a:avLst/>
          </a:prstGeom>
          <a:noFill/>
          <a:ln w="28575" cap="flat" cmpd="sng">
            <a:solidFill>
              <a:schemeClr val="dk1"/>
            </a:solidFill>
            <a:prstDash val="solid"/>
            <a:round/>
            <a:headEnd type="none" w="med" len="med"/>
            <a:tailEnd type="none" w="med" len="med"/>
          </a:ln>
        </p:spPr>
      </p:cxnSp>
      <p:cxnSp>
        <p:nvCxnSpPr>
          <p:cNvPr id="1588" name="Google Shape;1588;p56"/>
          <p:cNvCxnSpPr>
            <a:stCxn id="1589" idx="2"/>
            <a:endCxn id="1582" idx="0"/>
          </p:cNvCxnSpPr>
          <p:nvPr/>
        </p:nvCxnSpPr>
        <p:spPr>
          <a:xfrm>
            <a:off x="5704889" y="2003706"/>
            <a:ext cx="2" cy="195999"/>
          </a:xfrm>
          <a:prstGeom prst="straightConnector1">
            <a:avLst/>
          </a:prstGeom>
          <a:noFill/>
          <a:ln w="28575" cap="flat" cmpd="sng">
            <a:solidFill>
              <a:schemeClr val="dk1"/>
            </a:solidFill>
            <a:prstDash val="solid"/>
            <a:round/>
            <a:headEnd type="none" w="med" len="med"/>
            <a:tailEnd type="none" w="med" len="med"/>
          </a:ln>
        </p:spPr>
      </p:cxnSp>
      <p:cxnSp>
        <p:nvCxnSpPr>
          <p:cNvPr id="1590" name="Google Shape;1590;p56"/>
          <p:cNvCxnSpPr>
            <a:cxnSpLocks/>
            <a:stCxn id="1591" idx="2"/>
            <a:endCxn id="1583" idx="0"/>
          </p:cNvCxnSpPr>
          <p:nvPr/>
        </p:nvCxnSpPr>
        <p:spPr>
          <a:xfrm flipH="1">
            <a:off x="7832747" y="2003706"/>
            <a:ext cx="47" cy="195999"/>
          </a:xfrm>
          <a:prstGeom prst="straightConnector1">
            <a:avLst/>
          </a:prstGeom>
          <a:noFill/>
          <a:ln w="28575" cap="flat" cmpd="sng">
            <a:solidFill>
              <a:schemeClr val="dk1"/>
            </a:solidFill>
            <a:prstDash val="solid"/>
            <a:round/>
            <a:headEnd type="none" w="med" len="med"/>
            <a:tailEnd type="none" w="med" len="med"/>
          </a:ln>
        </p:spPr>
      </p:cxnSp>
      <p:cxnSp>
        <p:nvCxnSpPr>
          <p:cNvPr id="1592" name="Google Shape;1592;p56"/>
          <p:cNvCxnSpPr>
            <a:cxnSpLocks/>
            <a:stCxn id="1580" idx="2"/>
            <a:endCxn id="1593" idx="0"/>
          </p:cNvCxnSpPr>
          <p:nvPr/>
        </p:nvCxnSpPr>
        <p:spPr>
          <a:xfrm>
            <a:off x="1645842" y="2930505"/>
            <a:ext cx="0" cy="183303"/>
          </a:xfrm>
          <a:prstGeom prst="straightConnector1">
            <a:avLst/>
          </a:prstGeom>
          <a:noFill/>
          <a:ln w="28575" cap="flat" cmpd="sng">
            <a:solidFill>
              <a:schemeClr val="dk1"/>
            </a:solidFill>
            <a:prstDash val="solid"/>
            <a:round/>
            <a:headEnd type="none" w="med" len="med"/>
            <a:tailEnd type="none" w="med" len="med"/>
          </a:ln>
        </p:spPr>
      </p:cxnSp>
      <p:cxnSp>
        <p:nvCxnSpPr>
          <p:cNvPr id="1594" name="Google Shape;1594;p56"/>
          <p:cNvCxnSpPr>
            <a:cxnSpLocks/>
            <a:stCxn id="1581" idx="2"/>
            <a:endCxn id="1595" idx="0"/>
          </p:cNvCxnSpPr>
          <p:nvPr/>
        </p:nvCxnSpPr>
        <p:spPr>
          <a:xfrm flipH="1">
            <a:off x="3665091" y="2930505"/>
            <a:ext cx="447" cy="183303"/>
          </a:xfrm>
          <a:prstGeom prst="straightConnector1">
            <a:avLst/>
          </a:prstGeom>
          <a:noFill/>
          <a:ln w="28575" cap="flat" cmpd="sng">
            <a:solidFill>
              <a:schemeClr val="dk1"/>
            </a:solidFill>
            <a:prstDash val="solid"/>
            <a:round/>
            <a:headEnd type="none" w="med" len="med"/>
            <a:tailEnd type="none" w="med" len="med"/>
          </a:ln>
        </p:spPr>
      </p:cxnSp>
      <p:cxnSp>
        <p:nvCxnSpPr>
          <p:cNvPr id="1596" name="Google Shape;1596;p56"/>
          <p:cNvCxnSpPr>
            <a:cxnSpLocks/>
            <a:stCxn id="1582" idx="2"/>
            <a:endCxn id="1597" idx="0"/>
          </p:cNvCxnSpPr>
          <p:nvPr/>
        </p:nvCxnSpPr>
        <p:spPr>
          <a:xfrm flipH="1">
            <a:off x="5704450" y="2930505"/>
            <a:ext cx="441" cy="168951"/>
          </a:xfrm>
          <a:prstGeom prst="straightConnector1">
            <a:avLst/>
          </a:prstGeom>
          <a:noFill/>
          <a:ln w="28575" cap="flat" cmpd="sng">
            <a:solidFill>
              <a:schemeClr val="dk1"/>
            </a:solidFill>
            <a:prstDash val="solid"/>
            <a:round/>
            <a:headEnd type="none" w="med" len="med"/>
            <a:tailEnd type="none" w="med" len="med"/>
          </a:ln>
        </p:spPr>
      </p:cxnSp>
      <p:cxnSp>
        <p:nvCxnSpPr>
          <p:cNvPr id="1598" name="Google Shape;1598;p56"/>
          <p:cNvCxnSpPr>
            <a:cxnSpLocks/>
            <a:stCxn id="1583" idx="2"/>
            <a:endCxn id="1599" idx="0"/>
          </p:cNvCxnSpPr>
          <p:nvPr/>
        </p:nvCxnSpPr>
        <p:spPr>
          <a:xfrm>
            <a:off x="7832747" y="2930505"/>
            <a:ext cx="0" cy="172290"/>
          </a:xfrm>
          <a:prstGeom prst="straightConnector1">
            <a:avLst/>
          </a:prstGeom>
          <a:noFill/>
          <a:ln w="28575" cap="flat" cmpd="sng">
            <a:solidFill>
              <a:schemeClr val="dk1"/>
            </a:solidFill>
            <a:prstDash val="solid"/>
            <a:round/>
            <a:headEnd type="none" w="med" len="med"/>
            <a:tailEnd type="none" w="med" len="med"/>
          </a:ln>
        </p:spPr>
      </p:cxnSp>
      <p:cxnSp>
        <p:nvCxnSpPr>
          <p:cNvPr id="1600" name="Google Shape;1600;p56"/>
          <p:cNvCxnSpPr>
            <a:stCxn id="1580" idx="3"/>
            <a:endCxn id="1581" idx="1"/>
          </p:cNvCxnSpPr>
          <p:nvPr/>
        </p:nvCxnSpPr>
        <p:spPr>
          <a:xfrm>
            <a:off x="2011242" y="2565105"/>
            <a:ext cx="1288896" cy="0"/>
          </a:xfrm>
          <a:prstGeom prst="straightConnector1">
            <a:avLst/>
          </a:prstGeom>
          <a:noFill/>
          <a:ln w="38100" cap="flat" cmpd="sng">
            <a:solidFill>
              <a:schemeClr val="dk1"/>
            </a:solidFill>
            <a:prstDash val="solid"/>
            <a:round/>
            <a:headEnd type="none" w="med" len="med"/>
            <a:tailEnd type="none" w="med" len="med"/>
          </a:ln>
        </p:spPr>
      </p:cxnSp>
      <p:cxnSp>
        <p:nvCxnSpPr>
          <p:cNvPr id="1601" name="Google Shape;1601;p56"/>
          <p:cNvCxnSpPr>
            <a:stCxn id="1581" idx="3"/>
            <a:endCxn id="1582" idx="1"/>
          </p:cNvCxnSpPr>
          <p:nvPr/>
        </p:nvCxnSpPr>
        <p:spPr>
          <a:xfrm>
            <a:off x="4030938" y="2565105"/>
            <a:ext cx="1308553" cy="0"/>
          </a:xfrm>
          <a:prstGeom prst="straightConnector1">
            <a:avLst/>
          </a:prstGeom>
          <a:noFill/>
          <a:ln w="38100" cap="flat" cmpd="sng">
            <a:solidFill>
              <a:schemeClr val="dk1"/>
            </a:solidFill>
            <a:prstDash val="solid"/>
            <a:round/>
            <a:headEnd type="none" w="med" len="med"/>
            <a:tailEnd type="none" w="med" len="med"/>
          </a:ln>
        </p:spPr>
      </p:cxnSp>
      <p:cxnSp>
        <p:nvCxnSpPr>
          <p:cNvPr id="1602" name="Google Shape;1602;p56"/>
          <p:cNvCxnSpPr>
            <a:cxnSpLocks/>
            <a:stCxn id="1582" idx="3"/>
            <a:endCxn id="1583" idx="1"/>
          </p:cNvCxnSpPr>
          <p:nvPr/>
        </p:nvCxnSpPr>
        <p:spPr>
          <a:xfrm>
            <a:off x="6070291" y="2565105"/>
            <a:ext cx="1397056" cy="0"/>
          </a:xfrm>
          <a:prstGeom prst="straightConnector1">
            <a:avLst/>
          </a:prstGeom>
          <a:noFill/>
          <a:ln w="38100" cap="flat" cmpd="sng">
            <a:solidFill>
              <a:schemeClr val="dk1"/>
            </a:solidFill>
            <a:prstDash val="solid"/>
            <a:round/>
            <a:headEnd type="none" w="med" len="med"/>
            <a:tailEnd type="none" w="med" len="med"/>
          </a:ln>
        </p:spPr>
      </p:cxnSp>
      <p:sp>
        <p:nvSpPr>
          <p:cNvPr id="1593" name="Google Shape;1593;p56"/>
          <p:cNvSpPr txBox="1"/>
          <p:nvPr/>
        </p:nvSpPr>
        <p:spPr>
          <a:xfrm>
            <a:off x="696736" y="3113808"/>
            <a:ext cx="1898212" cy="6458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tx1"/>
                </a:solidFill>
                <a:latin typeface="Antonio"/>
                <a:ea typeface="Antonio"/>
                <a:cs typeface="Antonio"/>
                <a:sym typeface="Antonio"/>
              </a:rPr>
              <a:t>PROJECT</a:t>
            </a:r>
          </a:p>
          <a:p>
            <a:pPr marL="0" lvl="0" indent="0" algn="ctr" rtl="0">
              <a:spcBef>
                <a:spcPts val="0"/>
              </a:spcBef>
              <a:spcAft>
                <a:spcPts val="0"/>
              </a:spcAft>
              <a:buNone/>
            </a:pPr>
            <a:r>
              <a:rPr lang="en" sz="1800" b="1" dirty="0">
                <a:solidFill>
                  <a:schemeClr val="bg2"/>
                </a:solidFill>
                <a:latin typeface="Antonio"/>
                <a:ea typeface="Antonio"/>
                <a:cs typeface="Antonio"/>
                <a:sym typeface="Antonio"/>
              </a:rPr>
              <a:t>IDENTIFICATION</a:t>
            </a:r>
          </a:p>
        </p:txBody>
      </p:sp>
      <p:sp>
        <p:nvSpPr>
          <p:cNvPr id="1603" name="Google Shape;1603;p56"/>
          <p:cNvSpPr txBox="1"/>
          <p:nvPr/>
        </p:nvSpPr>
        <p:spPr>
          <a:xfrm>
            <a:off x="650261" y="3730239"/>
            <a:ext cx="1931382" cy="408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latin typeface="Barlow"/>
                <a:ea typeface="Barlow"/>
                <a:cs typeface="Barlow"/>
                <a:sym typeface="Barlow"/>
              </a:rPr>
              <a:t>December 04, 2022</a:t>
            </a:r>
            <a:endParaRPr b="1" dirty="0">
              <a:solidFill>
                <a:schemeClr val="dk1"/>
              </a:solidFill>
              <a:latin typeface="Barlow"/>
              <a:ea typeface="Barlow"/>
              <a:cs typeface="Barlow"/>
              <a:sym typeface="Barlow"/>
            </a:endParaRPr>
          </a:p>
        </p:txBody>
      </p:sp>
      <p:sp>
        <p:nvSpPr>
          <p:cNvPr id="1595" name="Google Shape;1595;p56"/>
          <p:cNvSpPr txBox="1"/>
          <p:nvPr/>
        </p:nvSpPr>
        <p:spPr>
          <a:xfrm>
            <a:off x="2619513" y="3113808"/>
            <a:ext cx="2091155" cy="6458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tx1"/>
                </a:solidFill>
                <a:latin typeface="Antonio"/>
                <a:ea typeface="Antonio"/>
                <a:cs typeface="Antonio"/>
                <a:sym typeface="Antonio"/>
              </a:rPr>
              <a:t>PROJECT DESIGN </a:t>
            </a:r>
            <a:r>
              <a:rPr lang="en" sz="1800" b="1" dirty="0">
                <a:solidFill>
                  <a:schemeClr val="bg2"/>
                </a:solidFill>
                <a:latin typeface="Antonio"/>
                <a:ea typeface="Antonio"/>
                <a:cs typeface="Antonio"/>
                <a:sym typeface="Antonio"/>
              </a:rPr>
              <a:t>PROTOTYPE</a:t>
            </a:r>
            <a:endParaRPr sz="1800" b="1" dirty="0">
              <a:solidFill>
                <a:schemeClr val="bg2"/>
              </a:solidFill>
              <a:latin typeface="Antonio"/>
              <a:ea typeface="Antonio"/>
              <a:cs typeface="Antonio"/>
              <a:sym typeface="Antonio"/>
            </a:endParaRPr>
          </a:p>
        </p:txBody>
      </p:sp>
      <p:sp>
        <p:nvSpPr>
          <p:cNvPr id="1597" name="Google Shape;1597;p56"/>
          <p:cNvSpPr txBox="1"/>
          <p:nvPr/>
        </p:nvSpPr>
        <p:spPr>
          <a:xfrm>
            <a:off x="4545721" y="3099456"/>
            <a:ext cx="2317457" cy="6458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tx1"/>
                </a:solidFill>
                <a:latin typeface="Antonio"/>
                <a:ea typeface="Antonio"/>
                <a:cs typeface="Antonio"/>
                <a:sym typeface="Antonio"/>
              </a:rPr>
              <a:t>PROJECT PROTOTYPE</a:t>
            </a:r>
          </a:p>
          <a:p>
            <a:pPr marL="0" lvl="0" indent="0" algn="ctr" rtl="0">
              <a:spcBef>
                <a:spcPts val="0"/>
              </a:spcBef>
              <a:spcAft>
                <a:spcPts val="0"/>
              </a:spcAft>
              <a:buNone/>
            </a:pPr>
            <a:r>
              <a:rPr lang="en" sz="1800" b="1" dirty="0">
                <a:solidFill>
                  <a:schemeClr val="bg2"/>
                </a:solidFill>
                <a:latin typeface="Antonio"/>
                <a:ea typeface="Antonio"/>
                <a:cs typeface="Antonio"/>
                <a:sym typeface="Antonio"/>
              </a:rPr>
              <a:t>DEVELOPMENT</a:t>
            </a:r>
            <a:endParaRPr sz="1800" b="1" dirty="0">
              <a:solidFill>
                <a:schemeClr val="bg2"/>
              </a:solidFill>
              <a:latin typeface="Antonio"/>
              <a:ea typeface="Antonio"/>
              <a:cs typeface="Antonio"/>
              <a:sym typeface="Antonio"/>
            </a:endParaRPr>
          </a:p>
        </p:txBody>
      </p:sp>
      <p:sp>
        <p:nvSpPr>
          <p:cNvPr id="1599" name="Google Shape;1599;p56"/>
          <p:cNvSpPr txBox="1"/>
          <p:nvPr/>
        </p:nvSpPr>
        <p:spPr>
          <a:xfrm>
            <a:off x="6700296" y="3102795"/>
            <a:ext cx="2264901" cy="63880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tx1"/>
                </a:solidFill>
                <a:latin typeface="Antonio"/>
                <a:ea typeface="Antonio"/>
                <a:cs typeface="Antonio"/>
                <a:sym typeface="Antonio"/>
              </a:rPr>
              <a:t>PROJECT PROTOTYPE</a:t>
            </a:r>
          </a:p>
          <a:p>
            <a:pPr marL="0" lvl="0" indent="0" algn="ctr" rtl="0">
              <a:spcBef>
                <a:spcPts val="0"/>
              </a:spcBef>
              <a:spcAft>
                <a:spcPts val="0"/>
              </a:spcAft>
              <a:buNone/>
            </a:pPr>
            <a:r>
              <a:rPr lang="en" sz="1800" b="1" dirty="0">
                <a:solidFill>
                  <a:schemeClr val="bg2"/>
                </a:solidFill>
                <a:latin typeface="Antonio"/>
                <a:ea typeface="Antonio"/>
                <a:cs typeface="Antonio"/>
                <a:sym typeface="Antonio"/>
              </a:rPr>
              <a:t>PRESENTATION</a:t>
            </a:r>
            <a:endParaRPr sz="1800" b="1" dirty="0">
              <a:solidFill>
                <a:schemeClr val="bg2"/>
              </a:solidFill>
              <a:latin typeface="Antonio"/>
              <a:ea typeface="Antonio"/>
              <a:cs typeface="Antonio"/>
              <a:sym typeface="Antonio"/>
            </a:endParaRPr>
          </a:p>
        </p:txBody>
      </p:sp>
      <p:sp>
        <p:nvSpPr>
          <p:cNvPr id="1585" name="Google Shape;1585;p56"/>
          <p:cNvSpPr txBox="1"/>
          <p:nvPr/>
        </p:nvSpPr>
        <p:spPr>
          <a:xfrm>
            <a:off x="885352" y="1637406"/>
            <a:ext cx="1521000" cy="366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dirty="0">
                <a:solidFill>
                  <a:schemeClr val="dk1"/>
                </a:solidFill>
                <a:latin typeface="Antonio"/>
                <a:ea typeface="Antonio"/>
                <a:cs typeface="Antonio"/>
                <a:sym typeface="Antonio"/>
              </a:rPr>
              <a:t>PHASE 1</a:t>
            </a:r>
            <a:endParaRPr sz="1900" b="1" dirty="0">
              <a:solidFill>
                <a:schemeClr val="dk1"/>
              </a:solidFill>
              <a:latin typeface="Antonio"/>
              <a:ea typeface="Antonio"/>
              <a:cs typeface="Antonio"/>
              <a:sym typeface="Antonio"/>
            </a:endParaRPr>
          </a:p>
        </p:txBody>
      </p:sp>
      <p:sp>
        <p:nvSpPr>
          <p:cNvPr id="1587" name="Google Shape;1587;p56"/>
          <p:cNvSpPr txBox="1"/>
          <p:nvPr/>
        </p:nvSpPr>
        <p:spPr>
          <a:xfrm>
            <a:off x="2905033" y="1637406"/>
            <a:ext cx="1521000" cy="366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Antonio"/>
                <a:ea typeface="Antonio"/>
                <a:cs typeface="Antonio"/>
                <a:sym typeface="Antonio"/>
              </a:rPr>
              <a:t>PHASE 2</a:t>
            </a:r>
            <a:endParaRPr sz="1900" b="1">
              <a:solidFill>
                <a:schemeClr val="dk1"/>
              </a:solidFill>
              <a:latin typeface="Antonio"/>
              <a:ea typeface="Antonio"/>
              <a:cs typeface="Antonio"/>
              <a:sym typeface="Antonio"/>
            </a:endParaRPr>
          </a:p>
        </p:txBody>
      </p:sp>
      <p:sp>
        <p:nvSpPr>
          <p:cNvPr id="1589" name="Google Shape;1589;p56"/>
          <p:cNvSpPr txBox="1"/>
          <p:nvPr/>
        </p:nvSpPr>
        <p:spPr>
          <a:xfrm>
            <a:off x="4944389" y="1637406"/>
            <a:ext cx="1521000" cy="366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Antonio"/>
                <a:ea typeface="Antonio"/>
                <a:cs typeface="Antonio"/>
                <a:sym typeface="Antonio"/>
              </a:rPr>
              <a:t>PHASE 3</a:t>
            </a:r>
            <a:endParaRPr sz="1900" b="1">
              <a:solidFill>
                <a:schemeClr val="dk1"/>
              </a:solidFill>
              <a:latin typeface="Antonio"/>
              <a:ea typeface="Antonio"/>
              <a:cs typeface="Antonio"/>
              <a:sym typeface="Antonio"/>
            </a:endParaRPr>
          </a:p>
        </p:txBody>
      </p:sp>
      <p:sp>
        <p:nvSpPr>
          <p:cNvPr id="1591" name="Google Shape;1591;p56"/>
          <p:cNvSpPr txBox="1"/>
          <p:nvPr/>
        </p:nvSpPr>
        <p:spPr>
          <a:xfrm>
            <a:off x="7072294" y="1637406"/>
            <a:ext cx="1521000" cy="366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Antonio"/>
                <a:ea typeface="Antonio"/>
                <a:cs typeface="Antonio"/>
                <a:sym typeface="Antonio"/>
              </a:rPr>
              <a:t>PHASE 4</a:t>
            </a:r>
            <a:endParaRPr sz="1900" b="1">
              <a:solidFill>
                <a:schemeClr val="dk1"/>
              </a:solidFill>
              <a:latin typeface="Antonio"/>
              <a:ea typeface="Antonio"/>
              <a:cs typeface="Antonio"/>
              <a:sym typeface="Antonio"/>
            </a:endParaRPr>
          </a:p>
        </p:txBody>
      </p:sp>
      <p:sp>
        <p:nvSpPr>
          <p:cNvPr id="1615" name="Google Shape;1615;p56"/>
          <p:cNvSpPr txBox="1">
            <a:spLocks noGrp="1"/>
          </p:cNvSpPr>
          <p:nvPr>
            <p:ph type="title"/>
          </p:nvPr>
        </p:nvSpPr>
        <p:spPr>
          <a:xfrm>
            <a:off x="720000" y="426852"/>
            <a:ext cx="77040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SCHEDULE </a:t>
            </a:r>
            <a:r>
              <a:rPr lang="en" dirty="0">
                <a:solidFill>
                  <a:schemeClr val="dk2"/>
                </a:solidFill>
              </a:rPr>
              <a:t>AND MILESTONES</a:t>
            </a:r>
            <a:endParaRPr dirty="0">
              <a:solidFill>
                <a:schemeClr val="dk2"/>
              </a:solidFill>
            </a:endParaRPr>
          </a:p>
        </p:txBody>
      </p:sp>
      <p:cxnSp>
        <p:nvCxnSpPr>
          <p:cNvPr id="1616" name="Google Shape;1616;p56"/>
          <p:cNvCxnSpPr>
            <a:cxnSpLocks/>
            <a:stCxn id="1580" idx="1"/>
          </p:cNvCxnSpPr>
          <p:nvPr/>
        </p:nvCxnSpPr>
        <p:spPr>
          <a:xfrm rot="10800000">
            <a:off x="579042" y="2565105"/>
            <a:ext cx="701400" cy="0"/>
          </a:xfrm>
          <a:prstGeom prst="straightConnector1">
            <a:avLst/>
          </a:prstGeom>
          <a:noFill/>
          <a:ln w="38100" cap="flat" cmpd="sng">
            <a:solidFill>
              <a:schemeClr val="dk1"/>
            </a:solidFill>
            <a:prstDash val="solid"/>
            <a:round/>
            <a:headEnd type="none" w="med" len="med"/>
            <a:tailEnd type="none" w="med" len="med"/>
          </a:ln>
        </p:spPr>
      </p:cxnSp>
      <p:grpSp>
        <p:nvGrpSpPr>
          <p:cNvPr id="1617" name="Google Shape;1617;p56"/>
          <p:cNvGrpSpPr/>
          <p:nvPr/>
        </p:nvGrpSpPr>
        <p:grpSpPr>
          <a:xfrm>
            <a:off x="8237478" y="2384368"/>
            <a:ext cx="708300" cy="325074"/>
            <a:chOff x="8198147" y="2398751"/>
            <a:chExt cx="708300" cy="325074"/>
          </a:xfrm>
        </p:grpSpPr>
        <p:cxnSp>
          <p:nvCxnSpPr>
            <p:cNvPr id="1618" name="Google Shape;1618;p56"/>
            <p:cNvCxnSpPr>
              <a:cxnSpLocks/>
              <a:stCxn id="1583" idx="3"/>
            </p:cNvCxnSpPr>
            <p:nvPr/>
          </p:nvCxnSpPr>
          <p:spPr>
            <a:xfrm>
              <a:off x="8198147" y="2565105"/>
              <a:ext cx="708300" cy="0"/>
            </a:xfrm>
            <a:prstGeom prst="straightConnector1">
              <a:avLst/>
            </a:prstGeom>
            <a:noFill/>
            <a:ln w="38100" cap="flat" cmpd="sng">
              <a:solidFill>
                <a:schemeClr val="dk1"/>
              </a:solidFill>
              <a:prstDash val="solid"/>
              <a:round/>
              <a:headEnd type="none" w="med" len="med"/>
              <a:tailEnd type="none" w="med" len="med"/>
            </a:ln>
          </p:spPr>
        </p:cxnSp>
        <p:sp>
          <p:nvSpPr>
            <p:cNvPr id="1619" name="Google Shape;1619;p56"/>
            <p:cNvSpPr/>
            <p:nvPr/>
          </p:nvSpPr>
          <p:spPr>
            <a:xfrm>
              <a:off x="8727629" y="2398751"/>
              <a:ext cx="166532" cy="325074"/>
            </a:xfrm>
            <a:custGeom>
              <a:avLst/>
              <a:gdLst/>
              <a:ahLst/>
              <a:cxnLst/>
              <a:rect l="l" t="t" r="r" b="b"/>
              <a:pathLst>
                <a:path w="14859" h="29005" extrusionOk="0">
                  <a:moveTo>
                    <a:pt x="0" y="0"/>
                  </a:moveTo>
                  <a:lnTo>
                    <a:pt x="14859" y="14859"/>
                  </a:lnTo>
                  <a:lnTo>
                    <a:pt x="762" y="29005"/>
                  </a:lnTo>
                </a:path>
              </a:pathLst>
            </a:custGeom>
            <a:noFill/>
            <a:ln w="38100" cap="flat" cmpd="sng">
              <a:solidFill>
                <a:schemeClr val="dk1"/>
              </a:solidFill>
              <a:prstDash val="solid"/>
              <a:round/>
              <a:headEnd type="none" w="med" len="med"/>
              <a:tailEnd type="none" w="med" len="med"/>
            </a:ln>
          </p:spPr>
        </p:sp>
      </p:grpSp>
      <p:grpSp>
        <p:nvGrpSpPr>
          <p:cNvPr id="1620" name="Google Shape;1620;p56"/>
          <p:cNvGrpSpPr/>
          <p:nvPr/>
        </p:nvGrpSpPr>
        <p:grpSpPr>
          <a:xfrm>
            <a:off x="-293568" y="2048658"/>
            <a:ext cx="1094775" cy="1078336"/>
            <a:chOff x="-66560" y="2071778"/>
            <a:chExt cx="1094775" cy="1078336"/>
          </a:xfrm>
        </p:grpSpPr>
        <p:sp>
          <p:nvSpPr>
            <p:cNvPr id="1621" name="Google Shape;1621;p56"/>
            <p:cNvSpPr/>
            <p:nvPr/>
          </p:nvSpPr>
          <p:spPr>
            <a:xfrm rot="-2760136">
              <a:off x="238293" y="2391385"/>
              <a:ext cx="24866" cy="25520"/>
            </a:xfrm>
            <a:custGeom>
              <a:avLst/>
              <a:gdLst/>
              <a:ahLst/>
              <a:cxnLst/>
              <a:rect l="l" t="t" r="r" b="b"/>
              <a:pathLst>
                <a:path w="1406" h="1443" extrusionOk="0">
                  <a:moveTo>
                    <a:pt x="370" y="1"/>
                  </a:moveTo>
                  <a:lnTo>
                    <a:pt x="1" y="371"/>
                  </a:lnTo>
                  <a:lnTo>
                    <a:pt x="1036" y="1443"/>
                  </a:lnTo>
                  <a:lnTo>
                    <a:pt x="1405" y="1073"/>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6"/>
            <p:cNvSpPr/>
            <p:nvPr/>
          </p:nvSpPr>
          <p:spPr>
            <a:xfrm rot="-2760136">
              <a:off x="237741" y="2763978"/>
              <a:ext cx="24212" cy="24866"/>
            </a:xfrm>
            <a:custGeom>
              <a:avLst/>
              <a:gdLst/>
              <a:ahLst/>
              <a:cxnLst/>
              <a:rect l="l" t="t" r="r" b="b"/>
              <a:pathLst>
                <a:path w="1369" h="1406" extrusionOk="0">
                  <a:moveTo>
                    <a:pt x="333" y="0"/>
                  </a:moveTo>
                  <a:lnTo>
                    <a:pt x="1" y="370"/>
                  </a:lnTo>
                  <a:lnTo>
                    <a:pt x="999" y="1405"/>
                  </a:lnTo>
                  <a:lnTo>
                    <a:pt x="1369" y="1073"/>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6"/>
            <p:cNvSpPr/>
            <p:nvPr/>
          </p:nvSpPr>
          <p:spPr>
            <a:xfrm rot="-2760136">
              <a:off x="131070" y="2260096"/>
              <a:ext cx="732329" cy="739527"/>
            </a:xfrm>
            <a:custGeom>
              <a:avLst/>
              <a:gdLst/>
              <a:ahLst/>
              <a:cxnLst/>
              <a:rect l="l" t="t" r="r" b="b"/>
              <a:pathLst>
                <a:path w="41408" h="41815" extrusionOk="0">
                  <a:moveTo>
                    <a:pt x="14456" y="1"/>
                  </a:moveTo>
                  <a:cubicBezTo>
                    <a:pt x="12756" y="1184"/>
                    <a:pt x="11092" y="2478"/>
                    <a:pt x="9539" y="3846"/>
                  </a:cubicBezTo>
                  <a:cubicBezTo>
                    <a:pt x="7580" y="5510"/>
                    <a:pt x="5731" y="7247"/>
                    <a:pt x="4030" y="9133"/>
                  </a:cubicBezTo>
                  <a:cubicBezTo>
                    <a:pt x="2626" y="10686"/>
                    <a:pt x="1295" y="12238"/>
                    <a:pt x="1" y="13902"/>
                  </a:cubicBezTo>
                  <a:cubicBezTo>
                    <a:pt x="7617" y="23440"/>
                    <a:pt x="17599" y="33792"/>
                    <a:pt x="26767" y="41815"/>
                  </a:cubicBezTo>
                  <a:cubicBezTo>
                    <a:pt x="28246" y="41260"/>
                    <a:pt x="29577" y="40632"/>
                    <a:pt x="30834" y="39929"/>
                  </a:cubicBezTo>
                  <a:cubicBezTo>
                    <a:pt x="34346" y="37896"/>
                    <a:pt x="37156" y="35197"/>
                    <a:pt x="39337" y="31759"/>
                  </a:cubicBezTo>
                  <a:cubicBezTo>
                    <a:pt x="40114" y="30502"/>
                    <a:pt x="40816" y="29171"/>
                    <a:pt x="41408" y="27729"/>
                  </a:cubicBezTo>
                  <a:cubicBezTo>
                    <a:pt x="33718" y="18301"/>
                    <a:pt x="23699" y="7950"/>
                    <a:pt x="14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6"/>
            <p:cNvSpPr/>
            <p:nvPr/>
          </p:nvSpPr>
          <p:spPr>
            <a:xfrm rot="-2760136">
              <a:off x="190169" y="2240459"/>
              <a:ext cx="691793" cy="700282"/>
            </a:xfrm>
            <a:custGeom>
              <a:avLst/>
              <a:gdLst/>
              <a:ahLst/>
              <a:cxnLst/>
              <a:rect l="l" t="t" r="r" b="b"/>
              <a:pathLst>
                <a:path w="39116" h="39596" extrusionOk="0">
                  <a:moveTo>
                    <a:pt x="14419" y="0"/>
                  </a:moveTo>
                  <a:cubicBezTo>
                    <a:pt x="12682" y="1257"/>
                    <a:pt x="11092" y="2514"/>
                    <a:pt x="9502" y="3882"/>
                  </a:cubicBezTo>
                  <a:cubicBezTo>
                    <a:pt x="7580" y="5546"/>
                    <a:pt x="5731" y="7357"/>
                    <a:pt x="3994" y="9206"/>
                  </a:cubicBezTo>
                  <a:cubicBezTo>
                    <a:pt x="2626" y="10722"/>
                    <a:pt x="1221" y="12311"/>
                    <a:pt x="1" y="13975"/>
                  </a:cubicBezTo>
                  <a:cubicBezTo>
                    <a:pt x="6914" y="22737"/>
                    <a:pt x="16083" y="32312"/>
                    <a:pt x="24512" y="39596"/>
                  </a:cubicBezTo>
                  <a:cubicBezTo>
                    <a:pt x="25954" y="39004"/>
                    <a:pt x="27285" y="38376"/>
                    <a:pt x="28505" y="37636"/>
                  </a:cubicBezTo>
                  <a:cubicBezTo>
                    <a:pt x="31980" y="35529"/>
                    <a:pt x="34790" y="32830"/>
                    <a:pt x="37008" y="29429"/>
                  </a:cubicBezTo>
                  <a:cubicBezTo>
                    <a:pt x="37785" y="28246"/>
                    <a:pt x="38524" y="26952"/>
                    <a:pt x="39116" y="25510"/>
                  </a:cubicBezTo>
                  <a:cubicBezTo>
                    <a:pt x="32165" y="16748"/>
                    <a:pt x="22923" y="7246"/>
                    <a:pt x="14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6"/>
            <p:cNvSpPr/>
            <p:nvPr/>
          </p:nvSpPr>
          <p:spPr>
            <a:xfrm rot="-2760136">
              <a:off x="239143" y="2270513"/>
              <a:ext cx="633607" cy="639479"/>
            </a:xfrm>
            <a:custGeom>
              <a:avLst/>
              <a:gdLst/>
              <a:ahLst/>
              <a:cxnLst/>
              <a:rect l="l" t="t" r="r" b="b"/>
              <a:pathLst>
                <a:path w="35826" h="36158" extrusionOk="0">
                  <a:moveTo>
                    <a:pt x="12756" y="0"/>
                  </a:moveTo>
                  <a:cubicBezTo>
                    <a:pt x="7802" y="3438"/>
                    <a:pt x="3587" y="7468"/>
                    <a:pt x="1" y="12274"/>
                  </a:cubicBezTo>
                  <a:cubicBezTo>
                    <a:pt x="6914" y="20889"/>
                    <a:pt x="14604" y="28874"/>
                    <a:pt x="22886" y="36157"/>
                  </a:cubicBezTo>
                  <a:cubicBezTo>
                    <a:pt x="29060" y="33865"/>
                    <a:pt x="33274" y="29835"/>
                    <a:pt x="35825" y="23698"/>
                  </a:cubicBezTo>
                  <a:cubicBezTo>
                    <a:pt x="28801" y="15195"/>
                    <a:pt x="21111" y="7246"/>
                    <a:pt x="1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6"/>
            <p:cNvSpPr/>
            <p:nvPr/>
          </p:nvSpPr>
          <p:spPr>
            <a:xfrm rot="-2760136">
              <a:off x="215210" y="2320347"/>
              <a:ext cx="538140" cy="541394"/>
            </a:xfrm>
            <a:custGeom>
              <a:avLst/>
              <a:gdLst/>
              <a:ahLst/>
              <a:cxnLst/>
              <a:rect l="l" t="t" r="r" b="b"/>
              <a:pathLst>
                <a:path w="30428" h="30612" extrusionOk="0">
                  <a:moveTo>
                    <a:pt x="12756" y="0"/>
                  </a:moveTo>
                  <a:cubicBezTo>
                    <a:pt x="7950" y="3623"/>
                    <a:pt x="3809" y="7690"/>
                    <a:pt x="1" y="12311"/>
                  </a:cubicBezTo>
                  <a:cubicBezTo>
                    <a:pt x="5140" y="19040"/>
                    <a:pt x="11018" y="25140"/>
                    <a:pt x="17488" y="30612"/>
                  </a:cubicBezTo>
                  <a:cubicBezTo>
                    <a:pt x="23255" y="27876"/>
                    <a:pt x="27470" y="23809"/>
                    <a:pt x="30428" y="18116"/>
                  </a:cubicBezTo>
                  <a:cubicBezTo>
                    <a:pt x="25252" y="11424"/>
                    <a:pt x="19337" y="5361"/>
                    <a:pt x="12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6"/>
            <p:cNvSpPr/>
            <p:nvPr/>
          </p:nvSpPr>
          <p:spPr>
            <a:xfrm rot="-2760136">
              <a:off x="277754" y="2407711"/>
              <a:ext cx="366836" cy="367473"/>
            </a:xfrm>
            <a:custGeom>
              <a:avLst/>
              <a:gdLst/>
              <a:ahLst/>
              <a:cxnLst/>
              <a:rect l="l" t="t" r="r" b="b"/>
              <a:pathLst>
                <a:path w="20742" h="20778" extrusionOk="0">
                  <a:moveTo>
                    <a:pt x="10168" y="0"/>
                  </a:moveTo>
                  <a:cubicBezTo>
                    <a:pt x="6471" y="2958"/>
                    <a:pt x="3143" y="6174"/>
                    <a:pt x="1" y="9760"/>
                  </a:cubicBezTo>
                  <a:cubicBezTo>
                    <a:pt x="2958" y="13938"/>
                    <a:pt x="6471" y="17635"/>
                    <a:pt x="10463" y="20778"/>
                  </a:cubicBezTo>
                  <a:cubicBezTo>
                    <a:pt x="14752" y="18337"/>
                    <a:pt x="18116" y="15084"/>
                    <a:pt x="20741" y="10906"/>
                  </a:cubicBezTo>
                  <a:cubicBezTo>
                    <a:pt x="17821" y="6729"/>
                    <a:pt x="14234" y="3069"/>
                    <a:pt x="10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6"/>
            <p:cNvSpPr/>
            <p:nvPr/>
          </p:nvSpPr>
          <p:spPr>
            <a:xfrm rot="-2760136">
              <a:off x="599683" y="2417365"/>
              <a:ext cx="106592" cy="73254"/>
            </a:xfrm>
            <a:custGeom>
              <a:avLst/>
              <a:gdLst/>
              <a:ahLst/>
              <a:cxnLst/>
              <a:rect l="l" t="t" r="r" b="b"/>
              <a:pathLst>
                <a:path w="6027" h="4142" extrusionOk="0">
                  <a:moveTo>
                    <a:pt x="185" y="1"/>
                  </a:moveTo>
                  <a:lnTo>
                    <a:pt x="185" y="1"/>
                  </a:lnTo>
                  <a:cubicBezTo>
                    <a:pt x="222" y="37"/>
                    <a:pt x="259" y="74"/>
                    <a:pt x="333" y="185"/>
                  </a:cubicBezTo>
                  <a:cubicBezTo>
                    <a:pt x="222" y="370"/>
                    <a:pt x="111" y="481"/>
                    <a:pt x="1" y="629"/>
                  </a:cubicBezTo>
                  <a:lnTo>
                    <a:pt x="5657" y="4141"/>
                  </a:lnTo>
                  <a:cubicBezTo>
                    <a:pt x="5768" y="3919"/>
                    <a:pt x="5916" y="3698"/>
                    <a:pt x="6027" y="3402"/>
                  </a:cubicBezTo>
                  <a:cubicBezTo>
                    <a:pt x="5768" y="3069"/>
                    <a:pt x="5509" y="2773"/>
                    <a:pt x="5213" y="2441"/>
                  </a:cubicBezTo>
                  <a:lnTo>
                    <a:pt x="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6"/>
            <p:cNvSpPr/>
            <p:nvPr/>
          </p:nvSpPr>
          <p:spPr>
            <a:xfrm rot="-2760136">
              <a:off x="435788" y="2415389"/>
              <a:ext cx="37936" cy="42516"/>
            </a:xfrm>
            <a:custGeom>
              <a:avLst/>
              <a:gdLst/>
              <a:ahLst/>
              <a:cxnLst/>
              <a:rect l="l" t="t" r="r" b="b"/>
              <a:pathLst>
                <a:path w="2145" h="2404" extrusionOk="0">
                  <a:moveTo>
                    <a:pt x="1073" y="1"/>
                  </a:moveTo>
                  <a:lnTo>
                    <a:pt x="1" y="1664"/>
                  </a:lnTo>
                  <a:lnTo>
                    <a:pt x="740" y="2404"/>
                  </a:lnTo>
                  <a:lnTo>
                    <a:pt x="2145" y="1073"/>
                  </a:lnTo>
                  <a:lnTo>
                    <a:pt x="1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6"/>
            <p:cNvSpPr/>
            <p:nvPr/>
          </p:nvSpPr>
          <p:spPr>
            <a:xfrm rot="-2760136">
              <a:off x="616653" y="2672779"/>
              <a:ext cx="70637" cy="108555"/>
            </a:xfrm>
            <a:custGeom>
              <a:avLst/>
              <a:gdLst/>
              <a:ahLst/>
              <a:cxnLst/>
              <a:rect l="l" t="t" r="r" b="b"/>
              <a:pathLst>
                <a:path w="3994" h="6138" extrusionOk="0">
                  <a:moveTo>
                    <a:pt x="666" y="1"/>
                  </a:moveTo>
                  <a:cubicBezTo>
                    <a:pt x="481" y="149"/>
                    <a:pt x="333" y="297"/>
                    <a:pt x="148" y="371"/>
                  </a:cubicBezTo>
                  <a:lnTo>
                    <a:pt x="1" y="223"/>
                  </a:lnTo>
                  <a:lnTo>
                    <a:pt x="2330" y="5362"/>
                  </a:lnTo>
                  <a:cubicBezTo>
                    <a:pt x="2625" y="5620"/>
                    <a:pt x="2921" y="5916"/>
                    <a:pt x="3254" y="6138"/>
                  </a:cubicBezTo>
                  <a:cubicBezTo>
                    <a:pt x="3476" y="5990"/>
                    <a:pt x="3735" y="5916"/>
                    <a:pt x="3993" y="5768"/>
                  </a:cubicBezTo>
                  <a:lnTo>
                    <a:pt x="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6"/>
            <p:cNvSpPr/>
            <p:nvPr/>
          </p:nvSpPr>
          <p:spPr>
            <a:xfrm rot="-2760136">
              <a:off x="254432" y="2697587"/>
              <a:ext cx="77835" cy="56240"/>
            </a:xfrm>
            <a:custGeom>
              <a:avLst/>
              <a:gdLst/>
              <a:ahLst/>
              <a:cxnLst/>
              <a:rect l="l" t="t" r="r" b="b"/>
              <a:pathLst>
                <a:path w="4401" h="3180" extrusionOk="0">
                  <a:moveTo>
                    <a:pt x="888" y="0"/>
                  </a:moveTo>
                  <a:cubicBezTo>
                    <a:pt x="629" y="370"/>
                    <a:pt x="297" y="703"/>
                    <a:pt x="1" y="1072"/>
                  </a:cubicBezTo>
                  <a:cubicBezTo>
                    <a:pt x="334" y="1479"/>
                    <a:pt x="703" y="1886"/>
                    <a:pt x="1036" y="2366"/>
                  </a:cubicBezTo>
                  <a:lnTo>
                    <a:pt x="4400" y="3180"/>
                  </a:lnTo>
                  <a:cubicBezTo>
                    <a:pt x="4252" y="2958"/>
                    <a:pt x="4068" y="2773"/>
                    <a:pt x="3957" y="2551"/>
                  </a:cubicBezTo>
                  <a:cubicBezTo>
                    <a:pt x="4031" y="2403"/>
                    <a:pt x="4142" y="2292"/>
                    <a:pt x="4252" y="2182"/>
                  </a:cubicBez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6"/>
            <p:cNvSpPr/>
            <p:nvPr/>
          </p:nvSpPr>
          <p:spPr>
            <a:xfrm rot="-2760136">
              <a:off x="266557" y="2417064"/>
              <a:ext cx="52986" cy="80434"/>
            </a:xfrm>
            <a:custGeom>
              <a:avLst/>
              <a:gdLst/>
              <a:ahLst/>
              <a:cxnLst/>
              <a:rect l="l" t="t" r="r" b="b"/>
              <a:pathLst>
                <a:path w="2996" h="4548" extrusionOk="0">
                  <a:moveTo>
                    <a:pt x="1110" y="0"/>
                  </a:moveTo>
                  <a:cubicBezTo>
                    <a:pt x="740" y="296"/>
                    <a:pt x="370" y="555"/>
                    <a:pt x="1" y="887"/>
                  </a:cubicBezTo>
                  <a:lnTo>
                    <a:pt x="2034" y="4363"/>
                  </a:lnTo>
                  <a:cubicBezTo>
                    <a:pt x="2182" y="4252"/>
                    <a:pt x="2256" y="4104"/>
                    <a:pt x="2404" y="4030"/>
                  </a:cubicBezTo>
                  <a:cubicBezTo>
                    <a:pt x="2626" y="4178"/>
                    <a:pt x="2810" y="4363"/>
                    <a:pt x="2995" y="4548"/>
                  </a:cubicBezTo>
                  <a:lnTo>
                    <a:pt x="2330" y="1109"/>
                  </a:lnTo>
                  <a:cubicBezTo>
                    <a:pt x="1960" y="703"/>
                    <a:pt x="1590" y="333"/>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6"/>
            <p:cNvSpPr/>
            <p:nvPr/>
          </p:nvSpPr>
          <p:spPr>
            <a:xfrm rot="-2760136">
              <a:off x="432715" y="2727699"/>
              <a:ext cx="43825" cy="36627"/>
            </a:xfrm>
            <a:custGeom>
              <a:avLst/>
              <a:gdLst/>
              <a:ahLst/>
              <a:cxnLst/>
              <a:rect l="l" t="t" r="r" b="b"/>
              <a:pathLst>
                <a:path w="2478" h="2071" extrusionOk="0">
                  <a:moveTo>
                    <a:pt x="1775" y="0"/>
                  </a:moveTo>
                  <a:lnTo>
                    <a:pt x="1" y="961"/>
                  </a:lnTo>
                  <a:cubicBezTo>
                    <a:pt x="333" y="1331"/>
                    <a:pt x="703" y="1701"/>
                    <a:pt x="1073" y="2070"/>
                  </a:cubicBezTo>
                  <a:lnTo>
                    <a:pt x="2478" y="739"/>
                  </a:lnTo>
                  <a:cubicBezTo>
                    <a:pt x="2219" y="481"/>
                    <a:pt x="1997" y="222"/>
                    <a:pt x="1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6"/>
            <p:cNvSpPr/>
            <p:nvPr/>
          </p:nvSpPr>
          <p:spPr>
            <a:xfrm rot="-2760136">
              <a:off x="674501" y="2737763"/>
              <a:ext cx="27466" cy="26811"/>
            </a:xfrm>
            <a:custGeom>
              <a:avLst/>
              <a:gdLst/>
              <a:ahLst/>
              <a:cxnLst/>
              <a:rect l="l" t="t" r="r" b="b"/>
              <a:pathLst>
                <a:path w="1553" h="1516" extrusionOk="0">
                  <a:moveTo>
                    <a:pt x="0" y="0"/>
                  </a:moveTo>
                  <a:lnTo>
                    <a:pt x="148" y="924"/>
                  </a:lnTo>
                  <a:lnTo>
                    <a:pt x="370" y="1516"/>
                  </a:lnTo>
                  <a:lnTo>
                    <a:pt x="1553" y="147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6"/>
            <p:cNvSpPr/>
            <p:nvPr/>
          </p:nvSpPr>
          <p:spPr>
            <a:xfrm rot="-2760136">
              <a:off x="675215" y="2415861"/>
              <a:ext cx="26829" cy="28775"/>
            </a:xfrm>
            <a:custGeom>
              <a:avLst/>
              <a:gdLst/>
              <a:ahLst/>
              <a:cxnLst/>
              <a:rect l="l" t="t" r="r" b="b"/>
              <a:pathLst>
                <a:path w="1517" h="1627" extrusionOk="0">
                  <a:moveTo>
                    <a:pt x="1" y="0"/>
                  </a:moveTo>
                  <a:lnTo>
                    <a:pt x="1406" y="1627"/>
                  </a:lnTo>
                  <a:lnTo>
                    <a:pt x="1517" y="481"/>
                  </a:lnTo>
                  <a:lnTo>
                    <a:pt x="925" y="1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6"/>
            <p:cNvSpPr/>
            <p:nvPr/>
          </p:nvSpPr>
          <p:spPr>
            <a:xfrm rot="-2760136">
              <a:off x="168621" y="2436719"/>
              <a:ext cx="58876" cy="45824"/>
            </a:xfrm>
            <a:custGeom>
              <a:avLst/>
              <a:gdLst/>
              <a:ahLst/>
              <a:cxnLst/>
              <a:rect l="l" t="t" r="r" b="b"/>
              <a:pathLst>
                <a:path w="3329" h="2591" extrusionOk="0">
                  <a:moveTo>
                    <a:pt x="2587" y="1"/>
                  </a:moveTo>
                  <a:cubicBezTo>
                    <a:pt x="2428" y="1"/>
                    <a:pt x="2261" y="47"/>
                    <a:pt x="2108" y="131"/>
                  </a:cubicBezTo>
                  <a:lnTo>
                    <a:pt x="1258" y="723"/>
                  </a:lnTo>
                  <a:lnTo>
                    <a:pt x="444" y="1314"/>
                  </a:lnTo>
                  <a:cubicBezTo>
                    <a:pt x="112" y="1536"/>
                    <a:pt x="1" y="2017"/>
                    <a:pt x="297" y="2350"/>
                  </a:cubicBezTo>
                  <a:lnTo>
                    <a:pt x="334" y="2387"/>
                  </a:lnTo>
                  <a:cubicBezTo>
                    <a:pt x="454" y="2527"/>
                    <a:pt x="639" y="2591"/>
                    <a:pt x="831" y="2591"/>
                  </a:cubicBezTo>
                  <a:cubicBezTo>
                    <a:pt x="993" y="2591"/>
                    <a:pt x="1159" y="2545"/>
                    <a:pt x="1295" y="2460"/>
                  </a:cubicBezTo>
                  <a:lnTo>
                    <a:pt x="2958" y="1240"/>
                  </a:lnTo>
                  <a:cubicBezTo>
                    <a:pt x="3291" y="982"/>
                    <a:pt x="3328" y="538"/>
                    <a:pt x="3106" y="168"/>
                  </a:cubicBezTo>
                  <a:lnTo>
                    <a:pt x="3106" y="168"/>
                  </a:lnTo>
                  <a:lnTo>
                    <a:pt x="3069" y="205"/>
                  </a:lnTo>
                  <a:cubicBezTo>
                    <a:pt x="2949" y="65"/>
                    <a:pt x="2775" y="1"/>
                    <a:pt x="2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rot="-2760136">
              <a:off x="179395" y="2432951"/>
              <a:ext cx="33373" cy="23186"/>
            </a:xfrm>
            <a:custGeom>
              <a:avLst/>
              <a:gdLst/>
              <a:ahLst/>
              <a:cxnLst/>
              <a:rect l="l" t="t" r="r" b="b"/>
              <a:pathLst>
                <a:path w="1887" h="1311" extrusionOk="0">
                  <a:moveTo>
                    <a:pt x="1276" y="0"/>
                  </a:moveTo>
                  <a:cubicBezTo>
                    <a:pt x="1117" y="0"/>
                    <a:pt x="966" y="50"/>
                    <a:pt x="851" y="164"/>
                  </a:cubicBezTo>
                  <a:lnTo>
                    <a:pt x="1" y="756"/>
                  </a:lnTo>
                  <a:lnTo>
                    <a:pt x="481" y="1310"/>
                  </a:lnTo>
                  <a:lnTo>
                    <a:pt x="1886" y="238"/>
                  </a:lnTo>
                  <a:lnTo>
                    <a:pt x="1849" y="201"/>
                  </a:lnTo>
                  <a:cubicBezTo>
                    <a:pt x="1685" y="78"/>
                    <a:pt x="1474" y="0"/>
                    <a:pt x="1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rot="-2760136">
              <a:off x="191393" y="2431610"/>
              <a:ext cx="28138" cy="29429"/>
            </a:xfrm>
            <a:custGeom>
              <a:avLst/>
              <a:gdLst/>
              <a:ahLst/>
              <a:cxnLst/>
              <a:rect l="l" t="t" r="r" b="b"/>
              <a:pathLst>
                <a:path w="1591" h="1664" extrusionOk="0">
                  <a:moveTo>
                    <a:pt x="1405" y="0"/>
                  </a:moveTo>
                  <a:lnTo>
                    <a:pt x="0" y="1072"/>
                  </a:lnTo>
                  <a:lnTo>
                    <a:pt x="407" y="1664"/>
                  </a:lnTo>
                  <a:lnTo>
                    <a:pt x="1220" y="1072"/>
                  </a:lnTo>
                  <a:cubicBezTo>
                    <a:pt x="1553" y="851"/>
                    <a:pt x="1590" y="444"/>
                    <a:pt x="1405" y="111"/>
                  </a:cubicBez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rot="-2760136">
              <a:off x="173020" y="2693962"/>
              <a:ext cx="51660" cy="53676"/>
            </a:xfrm>
            <a:custGeom>
              <a:avLst/>
              <a:gdLst/>
              <a:ahLst/>
              <a:cxnLst/>
              <a:rect l="l" t="t" r="r" b="b"/>
              <a:pathLst>
                <a:path w="2921" h="3035" extrusionOk="0">
                  <a:moveTo>
                    <a:pt x="2112" y="1"/>
                  </a:moveTo>
                  <a:cubicBezTo>
                    <a:pt x="1894" y="1"/>
                    <a:pt x="1684" y="107"/>
                    <a:pt x="1553" y="304"/>
                  </a:cubicBezTo>
                  <a:lnTo>
                    <a:pt x="887" y="1081"/>
                  </a:lnTo>
                  <a:lnTo>
                    <a:pt x="259" y="1857"/>
                  </a:lnTo>
                  <a:cubicBezTo>
                    <a:pt x="0" y="2153"/>
                    <a:pt x="0" y="2559"/>
                    <a:pt x="296" y="2855"/>
                  </a:cubicBezTo>
                  <a:lnTo>
                    <a:pt x="333" y="2892"/>
                  </a:lnTo>
                  <a:cubicBezTo>
                    <a:pt x="475" y="2987"/>
                    <a:pt x="638" y="3035"/>
                    <a:pt x="801" y="3035"/>
                  </a:cubicBezTo>
                  <a:cubicBezTo>
                    <a:pt x="1019" y="3035"/>
                    <a:pt x="1236" y="2950"/>
                    <a:pt x="1405" y="2781"/>
                  </a:cubicBezTo>
                  <a:lnTo>
                    <a:pt x="2699" y="1228"/>
                  </a:lnTo>
                  <a:cubicBezTo>
                    <a:pt x="2921" y="896"/>
                    <a:pt x="2884" y="489"/>
                    <a:pt x="2662" y="267"/>
                  </a:cubicBezTo>
                  <a:lnTo>
                    <a:pt x="2551" y="156"/>
                  </a:lnTo>
                  <a:cubicBezTo>
                    <a:pt x="2415" y="51"/>
                    <a:pt x="2262" y="1"/>
                    <a:pt x="21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6"/>
            <p:cNvSpPr/>
            <p:nvPr/>
          </p:nvSpPr>
          <p:spPr>
            <a:xfrm rot="-2760136">
              <a:off x="182526" y="2720409"/>
              <a:ext cx="25503" cy="32064"/>
            </a:xfrm>
            <a:custGeom>
              <a:avLst/>
              <a:gdLst/>
              <a:ahLst/>
              <a:cxnLst/>
              <a:rect l="l" t="t" r="r" b="b"/>
              <a:pathLst>
                <a:path w="1442" h="1813" extrusionOk="0">
                  <a:moveTo>
                    <a:pt x="887" y="1"/>
                  </a:moveTo>
                  <a:lnTo>
                    <a:pt x="222" y="777"/>
                  </a:lnTo>
                  <a:cubicBezTo>
                    <a:pt x="0" y="1073"/>
                    <a:pt x="0" y="1479"/>
                    <a:pt x="296" y="1775"/>
                  </a:cubicBezTo>
                  <a:lnTo>
                    <a:pt x="333" y="1812"/>
                  </a:lnTo>
                  <a:lnTo>
                    <a:pt x="1442" y="407"/>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6"/>
            <p:cNvSpPr/>
            <p:nvPr/>
          </p:nvSpPr>
          <p:spPr>
            <a:xfrm rot="-2760136">
              <a:off x="190553" y="2721718"/>
              <a:ext cx="30101" cy="26670"/>
            </a:xfrm>
            <a:custGeom>
              <a:avLst/>
              <a:gdLst/>
              <a:ahLst/>
              <a:cxnLst/>
              <a:rect l="l" t="t" r="r" b="b"/>
              <a:pathLst>
                <a:path w="1702" h="1508" extrusionOk="0">
                  <a:moveTo>
                    <a:pt x="1147" y="0"/>
                  </a:moveTo>
                  <a:lnTo>
                    <a:pt x="1" y="1331"/>
                  </a:lnTo>
                  <a:lnTo>
                    <a:pt x="75" y="1405"/>
                  </a:lnTo>
                  <a:cubicBezTo>
                    <a:pt x="200" y="1475"/>
                    <a:pt x="336" y="1508"/>
                    <a:pt x="469" y="1508"/>
                  </a:cubicBezTo>
                  <a:cubicBezTo>
                    <a:pt x="688" y="1508"/>
                    <a:pt x="898" y="1418"/>
                    <a:pt x="1036" y="1257"/>
                  </a:cubicBezTo>
                  <a:lnTo>
                    <a:pt x="1701" y="481"/>
                  </a:lnTo>
                  <a:lnTo>
                    <a:pt x="1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rot="-2760136">
              <a:off x="133285" y="2539267"/>
              <a:ext cx="105937" cy="103337"/>
            </a:xfrm>
            <a:custGeom>
              <a:avLst/>
              <a:gdLst/>
              <a:ahLst/>
              <a:cxnLst/>
              <a:rect l="l" t="t" r="r" b="b"/>
              <a:pathLst>
                <a:path w="5990" h="5843" extrusionOk="0">
                  <a:moveTo>
                    <a:pt x="5509" y="1"/>
                  </a:moveTo>
                  <a:lnTo>
                    <a:pt x="0" y="5325"/>
                  </a:lnTo>
                  <a:lnTo>
                    <a:pt x="481" y="5842"/>
                  </a:lnTo>
                  <a:lnTo>
                    <a:pt x="5990" y="519"/>
                  </a:lnTo>
                  <a:lnTo>
                    <a:pt x="5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6"/>
            <p:cNvSpPr/>
            <p:nvPr/>
          </p:nvSpPr>
          <p:spPr>
            <a:xfrm rot="-2760136">
              <a:off x="732653" y="2393368"/>
              <a:ext cx="24866" cy="25520"/>
            </a:xfrm>
            <a:custGeom>
              <a:avLst/>
              <a:gdLst/>
              <a:ahLst/>
              <a:cxnLst/>
              <a:rect l="l" t="t" r="r" b="b"/>
              <a:pathLst>
                <a:path w="1406" h="1443" extrusionOk="0">
                  <a:moveTo>
                    <a:pt x="370" y="1"/>
                  </a:moveTo>
                  <a:lnTo>
                    <a:pt x="0" y="371"/>
                  </a:lnTo>
                  <a:lnTo>
                    <a:pt x="1035" y="1443"/>
                  </a:lnTo>
                  <a:lnTo>
                    <a:pt x="1405" y="1073"/>
                  </a:lnTo>
                  <a:lnTo>
                    <a:pt x="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6"/>
            <p:cNvSpPr/>
            <p:nvPr/>
          </p:nvSpPr>
          <p:spPr>
            <a:xfrm rot="-2760136">
              <a:off x="732236" y="2765625"/>
              <a:ext cx="24866" cy="25520"/>
            </a:xfrm>
            <a:custGeom>
              <a:avLst/>
              <a:gdLst/>
              <a:ahLst/>
              <a:cxnLst/>
              <a:rect l="l" t="t" r="r" b="b"/>
              <a:pathLst>
                <a:path w="1406" h="1443" extrusionOk="0">
                  <a:moveTo>
                    <a:pt x="370" y="0"/>
                  </a:moveTo>
                  <a:lnTo>
                    <a:pt x="0" y="370"/>
                  </a:lnTo>
                  <a:lnTo>
                    <a:pt x="1035" y="1442"/>
                  </a:lnTo>
                  <a:lnTo>
                    <a:pt x="1405" y="1073"/>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6"/>
            <p:cNvSpPr/>
            <p:nvPr/>
          </p:nvSpPr>
          <p:spPr>
            <a:xfrm rot="-2760136">
              <a:off x="157179" y="2393363"/>
              <a:ext cx="24866" cy="24866"/>
            </a:xfrm>
            <a:custGeom>
              <a:avLst/>
              <a:gdLst/>
              <a:ahLst/>
              <a:cxnLst/>
              <a:rect l="l" t="t" r="r" b="b"/>
              <a:pathLst>
                <a:path w="1406" h="1406" extrusionOk="0">
                  <a:moveTo>
                    <a:pt x="370" y="1"/>
                  </a:moveTo>
                  <a:lnTo>
                    <a:pt x="0" y="333"/>
                  </a:lnTo>
                  <a:lnTo>
                    <a:pt x="1035" y="1405"/>
                  </a:lnTo>
                  <a:lnTo>
                    <a:pt x="1405" y="1073"/>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6"/>
            <p:cNvSpPr/>
            <p:nvPr/>
          </p:nvSpPr>
          <p:spPr>
            <a:xfrm rot="-2760136">
              <a:off x="156750" y="2765608"/>
              <a:ext cx="24866" cy="24866"/>
            </a:xfrm>
            <a:custGeom>
              <a:avLst/>
              <a:gdLst/>
              <a:ahLst/>
              <a:cxnLst/>
              <a:rect l="l" t="t" r="r" b="b"/>
              <a:pathLst>
                <a:path w="1406" h="1406" extrusionOk="0">
                  <a:moveTo>
                    <a:pt x="370" y="1"/>
                  </a:moveTo>
                  <a:lnTo>
                    <a:pt x="0" y="334"/>
                  </a:lnTo>
                  <a:lnTo>
                    <a:pt x="1035" y="1406"/>
                  </a:lnTo>
                  <a:lnTo>
                    <a:pt x="1405" y="1036"/>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rot="-2760136">
              <a:off x="87856" y="2222170"/>
              <a:ext cx="732329" cy="740181"/>
            </a:xfrm>
            <a:custGeom>
              <a:avLst/>
              <a:gdLst/>
              <a:ahLst/>
              <a:cxnLst/>
              <a:rect l="l" t="t" r="r" b="b"/>
              <a:pathLst>
                <a:path w="41408" h="41852" extrusionOk="0">
                  <a:moveTo>
                    <a:pt x="14456" y="1"/>
                  </a:moveTo>
                  <a:cubicBezTo>
                    <a:pt x="12755" y="1221"/>
                    <a:pt x="11054" y="2515"/>
                    <a:pt x="9502" y="3846"/>
                  </a:cubicBezTo>
                  <a:cubicBezTo>
                    <a:pt x="7579" y="5509"/>
                    <a:pt x="5731" y="7284"/>
                    <a:pt x="3993" y="9169"/>
                  </a:cubicBezTo>
                  <a:cubicBezTo>
                    <a:pt x="2625" y="10685"/>
                    <a:pt x="1294" y="12275"/>
                    <a:pt x="0" y="13939"/>
                  </a:cubicBezTo>
                  <a:cubicBezTo>
                    <a:pt x="7616" y="23440"/>
                    <a:pt x="17598" y="33792"/>
                    <a:pt x="26730" y="41851"/>
                  </a:cubicBezTo>
                  <a:cubicBezTo>
                    <a:pt x="28209" y="41297"/>
                    <a:pt x="29577" y="40631"/>
                    <a:pt x="30797" y="39929"/>
                  </a:cubicBezTo>
                  <a:cubicBezTo>
                    <a:pt x="34309" y="37896"/>
                    <a:pt x="37156" y="35234"/>
                    <a:pt x="39300" y="31758"/>
                  </a:cubicBezTo>
                  <a:cubicBezTo>
                    <a:pt x="40113" y="30501"/>
                    <a:pt x="40779" y="29170"/>
                    <a:pt x="41407" y="27729"/>
                  </a:cubicBezTo>
                  <a:cubicBezTo>
                    <a:pt x="33717" y="18301"/>
                    <a:pt x="23698" y="7949"/>
                    <a:pt x="14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6"/>
            <p:cNvSpPr/>
            <p:nvPr/>
          </p:nvSpPr>
          <p:spPr>
            <a:xfrm rot="-2760136">
              <a:off x="109184" y="2242087"/>
              <a:ext cx="692447" cy="700300"/>
            </a:xfrm>
            <a:custGeom>
              <a:avLst/>
              <a:gdLst/>
              <a:ahLst/>
              <a:cxnLst/>
              <a:rect l="l" t="t" r="r" b="b"/>
              <a:pathLst>
                <a:path w="39153" h="39597" extrusionOk="0">
                  <a:moveTo>
                    <a:pt x="14419" y="1"/>
                  </a:moveTo>
                  <a:cubicBezTo>
                    <a:pt x="12718" y="1221"/>
                    <a:pt x="11091" y="2478"/>
                    <a:pt x="9539" y="3883"/>
                  </a:cubicBezTo>
                  <a:cubicBezTo>
                    <a:pt x="7579" y="5546"/>
                    <a:pt x="5731" y="7321"/>
                    <a:pt x="4030" y="9169"/>
                  </a:cubicBezTo>
                  <a:cubicBezTo>
                    <a:pt x="2625" y="10722"/>
                    <a:pt x="1257" y="12275"/>
                    <a:pt x="0" y="13939"/>
                  </a:cubicBezTo>
                  <a:cubicBezTo>
                    <a:pt x="6951" y="22738"/>
                    <a:pt x="16083" y="32276"/>
                    <a:pt x="24549" y="39596"/>
                  </a:cubicBezTo>
                  <a:cubicBezTo>
                    <a:pt x="25991" y="39005"/>
                    <a:pt x="27322" y="38339"/>
                    <a:pt x="28505" y="37600"/>
                  </a:cubicBezTo>
                  <a:cubicBezTo>
                    <a:pt x="31980" y="35529"/>
                    <a:pt x="34790" y="32794"/>
                    <a:pt x="37008" y="29429"/>
                  </a:cubicBezTo>
                  <a:cubicBezTo>
                    <a:pt x="37784" y="28209"/>
                    <a:pt x="38524" y="26915"/>
                    <a:pt x="39152" y="25510"/>
                  </a:cubicBezTo>
                  <a:cubicBezTo>
                    <a:pt x="32165" y="16711"/>
                    <a:pt x="22922" y="7247"/>
                    <a:pt x="14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6"/>
            <p:cNvSpPr/>
            <p:nvPr/>
          </p:nvSpPr>
          <p:spPr>
            <a:xfrm rot="-2760136">
              <a:off x="158019" y="2271831"/>
              <a:ext cx="633589" cy="640133"/>
            </a:xfrm>
            <a:custGeom>
              <a:avLst/>
              <a:gdLst/>
              <a:ahLst/>
              <a:cxnLst/>
              <a:rect l="l" t="t" r="r" b="b"/>
              <a:pathLst>
                <a:path w="35825" h="36195" extrusionOk="0">
                  <a:moveTo>
                    <a:pt x="12755" y="1"/>
                  </a:moveTo>
                  <a:cubicBezTo>
                    <a:pt x="7838" y="3476"/>
                    <a:pt x="3623" y="7506"/>
                    <a:pt x="0" y="12312"/>
                  </a:cubicBezTo>
                  <a:cubicBezTo>
                    <a:pt x="6951" y="20889"/>
                    <a:pt x="14604" y="28875"/>
                    <a:pt x="22885" y="36195"/>
                  </a:cubicBezTo>
                  <a:cubicBezTo>
                    <a:pt x="29096" y="33866"/>
                    <a:pt x="33274" y="29873"/>
                    <a:pt x="35825" y="23699"/>
                  </a:cubicBezTo>
                  <a:cubicBezTo>
                    <a:pt x="28801" y="15196"/>
                    <a:pt x="21148" y="7247"/>
                    <a:pt x="127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rot="-2760136">
              <a:off x="134644" y="2322074"/>
              <a:ext cx="537485" cy="540757"/>
            </a:xfrm>
            <a:custGeom>
              <a:avLst/>
              <a:gdLst/>
              <a:ahLst/>
              <a:cxnLst/>
              <a:rect l="l" t="t" r="r" b="b"/>
              <a:pathLst>
                <a:path w="30391" h="30576" extrusionOk="0">
                  <a:moveTo>
                    <a:pt x="12755" y="1"/>
                  </a:moveTo>
                  <a:cubicBezTo>
                    <a:pt x="7949" y="3587"/>
                    <a:pt x="3771" y="7654"/>
                    <a:pt x="0" y="12275"/>
                  </a:cubicBezTo>
                  <a:cubicBezTo>
                    <a:pt x="5102" y="19041"/>
                    <a:pt x="10981" y="25141"/>
                    <a:pt x="17451" y="30576"/>
                  </a:cubicBezTo>
                  <a:cubicBezTo>
                    <a:pt x="23218" y="27840"/>
                    <a:pt x="27433" y="23773"/>
                    <a:pt x="30390" y="18116"/>
                  </a:cubicBezTo>
                  <a:cubicBezTo>
                    <a:pt x="25214" y="11388"/>
                    <a:pt x="19299" y="5361"/>
                    <a:pt x="12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6"/>
            <p:cNvSpPr/>
            <p:nvPr/>
          </p:nvSpPr>
          <p:spPr>
            <a:xfrm rot="-2760136">
              <a:off x="197091" y="2408555"/>
              <a:ext cx="366819" cy="368145"/>
            </a:xfrm>
            <a:custGeom>
              <a:avLst/>
              <a:gdLst/>
              <a:ahLst/>
              <a:cxnLst/>
              <a:rect l="l" t="t" r="r" b="b"/>
              <a:pathLst>
                <a:path w="20741" h="20816" extrusionOk="0">
                  <a:moveTo>
                    <a:pt x="10167" y="1"/>
                  </a:moveTo>
                  <a:cubicBezTo>
                    <a:pt x="6470" y="2958"/>
                    <a:pt x="3143" y="6212"/>
                    <a:pt x="0" y="9798"/>
                  </a:cubicBezTo>
                  <a:cubicBezTo>
                    <a:pt x="2958" y="13939"/>
                    <a:pt x="6470" y="17636"/>
                    <a:pt x="10426" y="20815"/>
                  </a:cubicBezTo>
                  <a:cubicBezTo>
                    <a:pt x="14752" y="18338"/>
                    <a:pt x="18116" y="15122"/>
                    <a:pt x="20741" y="10907"/>
                  </a:cubicBezTo>
                  <a:cubicBezTo>
                    <a:pt x="17783" y="6766"/>
                    <a:pt x="14234" y="3106"/>
                    <a:pt x="10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6"/>
            <p:cNvSpPr/>
            <p:nvPr/>
          </p:nvSpPr>
          <p:spPr>
            <a:xfrm rot="-2760136">
              <a:off x="519118" y="2418456"/>
              <a:ext cx="105937" cy="73891"/>
            </a:xfrm>
            <a:custGeom>
              <a:avLst/>
              <a:gdLst/>
              <a:ahLst/>
              <a:cxnLst/>
              <a:rect l="l" t="t" r="r" b="b"/>
              <a:pathLst>
                <a:path w="5990" h="4178" extrusionOk="0">
                  <a:moveTo>
                    <a:pt x="185" y="0"/>
                  </a:moveTo>
                  <a:cubicBezTo>
                    <a:pt x="222" y="37"/>
                    <a:pt x="259" y="111"/>
                    <a:pt x="296" y="185"/>
                  </a:cubicBezTo>
                  <a:cubicBezTo>
                    <a:pt x="222" y="370"/>
                    <a:pt x="74" y="518"/>
                    <a:pt x="0" y="666"/>
                  </a:cubicBezTo>
                  <a:lnTo>
                    <a:pt x="5620" y="4178"/>
                  </a:lnTo>
                  <a:cubicBezTo>
                    <a:pt x="5768" y="3919"/>
                    <a:pt x="5915" y="3697"/>
                    <a:pt x="5989" y="3438"/>
                  </a:cubicBezTo>
                  <a:cubicBezTo>
                    <a:pt x="5768" y="3106"/>
                    <a:pt x="5472" y="2773"/>
                    <a:pt x="5213" y="2440"/>
                  </a:cubicBezTo>
                  <a:lnTo>
                    <a:pt x="1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rot="-2760136">
              <a:off x="355228" y="2416477"/>
              <a:ext cx="37281" cy="43171"/>
            </a:xfrm>
            <a:custGeom>
              <a:avLst/>
              <a:gdLst/>
              <a:ahLst/>
              <a:cxnLst/>
              <a:rect l="l" t="t" r="r" b="b"/>
              <a:pathLst>
                <a:path w="2108" h="2441" extrusionOk="0">
                  <a:moveTo>
                    <a:pt x="1035" y="0"/>
                  </a:moveTo>
                  <a:lnTo>
                    <a:pt x="0" y="1701"/>
                  </a:lnTo>
                  <a:lnTo>
                    <a:pt x="740" y="2440"/>
                  </a:lnTo>
                  <a:lnTo>
                    <a:pt x="2107" y="1072"/>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rot="-2760136">
              <a:off x="536096" y="2673874"/>
              <a:ext cx="69965" cy="109209"/>
            </a:xfrm>
            <a:custGeom>
              <a:avLst/>
              <a:gdLst/>
              <a:ahLst/>
              <a:cxnLst/>
              <a:rect l="l" t="t" r="r" b="b"/>
              <a:pathLst>
                <a:path w="3956" h="6175" extrusionOk="0">
                  <a:moveTo>
                    <a:pt x="629" y="0"/>
                  </a:moveTo>
                  <a:cubicBezTo>
                    <a:pt x="444" y="148"/>
                    <a:pt x="333" y="296"/>
                    <a:pt x="148" y="407"/>
                  </a:cubicBezTo>
                  <a:lnTo>
                    <a:pt x="0" y="259"/>
                  </a:lnTo>
                  <a:lnTo>
                    <a:pt x="2292" y="5361"/>
                  </a:lnTo>
                  <a:cubicBezTo>
                    <a:pt x="2625" y="5657"/>
                    <a:pt x="2921" y="5916"/>
                    <a:pt x="3217" y="6175"/>
                  </a:cubicBezTo>
                  <a:cubicBezTo>
                    <a:pt x="3438" y="6027"/>
                    <a:pt x="3734" y="5916"/>
                    <a:pt x="3956" y="5805"/>
                  </a:cubicBezTo>
                  <a:lnTo>
                    <a:pt x="6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6"/>
            <p:cNvSpPr/>
            <p:nvPr/>
          </p:nvSpPr>
          <p:spPr>
            <a:xfrm rot="-2760136">
              <a:off x="173769" y="2698431"/>
              <a:ext cx="77817" cy="56913"/>
            </a:xfrm>
            <a:custGeom>
              <a:avLst/>
              <a:gdLst/>
              <a:ahLst/>
              <a:cxnLst/>
              <a:rect l="l" t="t" r="r" b="b"/>
              <a:pathLst>
                <a:path w="4400" h="3218" extrusionOk="0">
                  <a:moveTo>
                    <a:pt x="888" y="1"/>
                  </a:moveTo>
                  <a:cubicBezTo>
                    <a:pt x="592" y="371"/>
                    <a:pt x="259" y="703"/>
                    <a:pt x="0" y="1073"/>
                  </a:cubicBezTo>
                  <a:cubicBezTo>
                    <a:pt x="333" y="1480"/>
                    <a:pt x="703" y="1923"/>
                    <a:pt x="999" y="2367"/>
                  </a:cubicBezTo>
                  <a:lnTo>
                    <a:pt x="4400" y="3217"/>
                  </a:lnTo>
                  <a:cubicBezTo>
                    <a:pt x="4252" y="2959"/>
                    <a:pt x="4067" y="2774"/>
                    <a:pt x="3919" y="2552"/>
                  </a:cubicBezTo>
                  <a:cubicBezTo>
                    <a:pt x="4030" y="2404"/>
                    <a:pt x="4104" y="2330"/>
                    <a:pt x="4252" y="2182"/>
                  </a:cubicBezTo>
                  <a:lnTo>
                    <a:pt x="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6"/>
            <p:cNvSpPr/>
            <p:nvPr/>
          </p:nvSpPr>
          <p:spPr>
            <a:xfrm rot="-2760136">
              <a:off x="185894" y="2418562"/>
              <a:ext cx="52969" cy="79798"/>
            </a:xfrm>
            <a:custGeom>
              <a:avLst/>
              <a:gdLst/>
              <a:ahLst/>
              <a:cxnLst/>
              <a:rect l="l" t="t" r="r" b="b"/>
              <a:pathLst>
                <a:path w="2995" h="4512" extrusionOk="0">
                  <a:moveTo>
                    <a:pt x="1109" y="1"/>
                  </a:moveTo>
                  <a:cubicBezTo>
                    <a:pt x="740" y="260"/>
                    <a:pt x="370" y="555"/>
                    <a:pt x="0" y="851"/>
                  </a:cubicBezTo>
                  <a:lnTo>
                    <a:pt x="2034" y="4326"/>
                  </a:lnTo>
                  <a:cubicBezTo>
                    <a:pt x="2144" y="4252"/>
                    <a:pt x="2255" y="4104"/>
                    <a:pt x="2403" y="3994"/>
                  </a:cubicBezTo>
                  <a:cubicBezTo>
                    <a:pt x="2625" y="4141"/>
                    <a:pt x="2810" y="4326"/>
                    <a:pt x="2995" y="4511"/>
                  </a:cubicBezTo>
                  <a:lnTo>
                    <a:pt x="2292" y="1110"/>
                  </a:lnTo>
                  <a:cubicBezTo>
                    <a:pt x="1923" y="666"/>
                    <a:pt x="1553" y="296"/>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6"/>
            <p:cNvSpPr/>
            <p:nvPr/>
          </p:nvSpPr>
          <p:spPr>
            <a:xfrm rot="-2760136">
              <a:off x="351907" y="2728874"/>
              <a:ext cx="43171" cy="36627"/>
            </a:xfrm>
            <a:custGeom>
              <a:avLst/>
              <a:gdLst/>
              <a:ahLst/>
              <a:cxnLst/>
              <a:rect l="l" t="t" r="r" b="b"/>
              <a:pathLst>
                <a:path w="2441" h="2071" extrusionOk="0">
                  <a:moveTo>
                    <a:pt x="1738" y="1"/>
                  </a:moveTo>
                  <a:lnTo>
                    <a:pt x="0" y="962"/>
                  </a:lnTo>
                  <a:cubicBezTo>
                    <a:pt x="333" y="1332"/>
                    <a:pt x="703" y="1701"/>
                    <a:pt x="1072" y="2071"/>
                  </a:cubicBezTo>
                  <a:lnTo>
                    <a:pt x="2440" y="740"/>
                  </a:lnTo>
                  <a:cubicBezTo>
                    <a:pt x="2218" y="518"/>
                    <a:pt x="1997" y="222"/>
                    <a:pt x="1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rot="-2760136">
              <a:off x="593685" y="2738942"/>
              <a:ext cx="26829" cy="26829"/>
            </a:xfrm>
            <a:custGeom>
              <a:avLst/>
              <a:gdLst/>
              <a:ahLst/>
              <a:cxnLst/>
              <a:rect l="l" t="t" r="r" b="b"/>
              <a:pathLst>
                <a:path w="1517" h="1517" extrusionOk="0">
                  <a:moveTo>
                    <a:pt x="1" y="1"/>
                  </a:moveTo>
                  <a:lnTo>
                    <a:pt x="149" y="925"/>
                  </a:lnTo>
                  <a:lnTo>
                    <a:pt x="370" y="1516"/>
                  </a:lnTo>
                  <a:lnTo>
                    <a:pt x="1517" y="148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rot="-2760136">
              <a:off x="570027" y="2772541"/>
              <a:ext cx="62784" cy="45894"/>
            </a:xfrm>
            <a:custGeom>
              <a:avLst/>
              <a:gdLst/>
              <a:ahLst/>
              <a:cxnLst/>
              <a:rect l="l" t="t" r="r" b="b"/>
              <a:pathLst>
                <a:path w="3550" h="2595" extrusionOk="0">
                  <a:moveTo>
                    <a:pt x="3143" y="1"/>
                  </a:moveTo>
                  <a:lnTo>
                    <a:pt x="0" y="1886"/>
                  </a:lnTo>
                  <a:lnTo>
                    <a:pt x="37" y="1997"/>
                  </a:lnTo>
                  <a:cubicBezTo>
                    <a:pt x="278" y="2382"/>
                    <a:pt x="674" y="2595"/>
                    <a:pt x="1085" y="2595"/>
                  </a:cubicBezTo>
                  <a:cubicBezTo>
                    <a:pt x="1306" y="2595"/>
                    <a:pt x="1531" y="2533"/>
                    <a:pt x="1738" y="2404"/>
                  </a:cubicBezTo>
                  <a:lnTo>
                    <a:pt x="2736" y="1813"/>
                  </a:lnTo>
                  <a:cubicBezTo>
                    <a:pt x="3364" y="1443"/>
                    <a:pt x="3549" y="703"/>
                    <a:pt x="3180" y="112"/>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6"/>
            <p:cNvSpPr/>
            <p:nvPr/>
          </p:nvSpPr>
          <p:spPr>
            <a:xfrm rot="-2760136">
              <a:off x="594784" y="2417253"/>
              <a:ext cx="26829" cy="28792"/>
            </a:xfrm>
            <a:custGeom>
              <a:avLst/>
              <a:gdLst/>
              <a:ahLst/>
              <a:cxnLst/>
              <a:rect l="l" t="t" r="r" b="b"/>
              <a:pathLst>
                <a:path w="1517" h="1628" extrusionOk="0">
                  <a:moveTo>
                    <a:pt x="0" y="1"/>
                  </a:moveTo>
                  <a:lnTo>
                    <a:pt x="1368" y="1627"/>
                  </a:lnTo>
                  <a:lnTo>
                    <a:pt x="1516" y="444"/>
                  </a:lnTo>
                  <a:lnTo>
                    <a:pt x="925" y="18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6"/>
            <p:cNvSpPr/>
            <p:nvPr/>
          </p:nvSpPr>
          <p:spPr>
            <a:xfrm rot="-2760136">
              <a:off x="576936" y="2357173"/>
              <a:ext cx="49714" cy="59335"/>
            </a:xfrm>
            <a:custGeom>
              <a:avLst/>
              <a:gdLst/>
              <a:ahLst/>
              <a:cxnLst/>
              <a:rect l="l" t="t" r="r" b="b"/>
              <a:pathLst>
                <a:path w="2811" h="3355" extrusionOk="0">
                  <a:moveTo>
                    <a:pt x="1960" y="1"/>
                  </a:moveTo>
                  <a:lnTo>
                    <a:pt x="1" y="3070"/>
                  </a:lnTo>
                  <a:lnTo>
                    <a:pt x="75" y="3143"/>
                  </a:lnTo>
                  <a:cubicBezTo>
                    <a:pt x="285" y="3284"/>
                    <a:pt x="527" y="3355"/>
                    <a:pt x="767" y="3355"/>
                  </a:cubicBezTo>
                  <a:cubicBezTo>
                    <a:pt x="1159" y="3355"/>
                    <a:pt x="1546" y="3164"/>
                    <a:pt x="1775" y="2774"/>
                  </a:cubicBezTo>
                  <a:lnTo>
                    <a:pt x="2441" y="1813"/>
                  </a:lnTo>
                  <a:cubicBezTo>
                    <a:pt x="2810" y="1258"/>
                    <a:pt x="2663" y="482"/>
                    <a:pt x="2071" y="112"/>
                  </a:cubicBezTo>
                  <a:lnTo>
                    <a:pt x="19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rot="-2760136">
              <a:off x="775540" y="2432256"/>
              <a:ext cx="46443" cy="57797"/>
            </a:xfrm>
            <a:custGeom>
              <a:avLst/>
              <a:gdLst/>
              <a:ahLst/>
              <a:cxnLst/>
              <a:rect l="l" t="t" r="r" b="b"/>
              <a:pathLst>
                <a:path w="2626" h="3268" extrusionOk="0">
                  <a:moveTo>
                    <a:pt x="1811" y="1"/>
                  </a:moveTo>
                  <a:cubicBezTo>
                    <a:pt x="1550" y="1"/>
                    <a:pt x="1303" y="143"/>
                    <a:pt x="1147" y="377"/>
                  </a:cubicBezTo>
                  <a:lnTo>
                    <a:pt x="149" y="2152"/>
                  </a:lnTo>
                  <a:cubicBezTo>
                    <a:pt x="1" y="2521"/>
                    <a:pt x="112" y="2965"/>
                    <a:pt x="445" y="3187"/>
                  </a:cubicBezTo>
                  <a:cubicBezTo>
                    <a:pt x="554" y="3242"/>
                    <a:pt x="668" y="3267"/>
                    <a:pt x="778" y="3267"/>
                  </a:cubicBezTo>
                  <a:cubicBezTo>
                    <a:pt x="1040" y="3267"/>
                    <a:pt x="1287" y="3125"/>
                    <a:pt x="1443" y="2891"/>
                  </a:cubicBezTo>
                  <a:lnTo>
                    <a:pt x="2441" y="1116"/>
                  </a:lnTo>
                  <a:cubicBezTo>
                    <a:pt x="2626" y="747"/>
                    <a:pt x="2478" y="266"/>
                    <a:pt x="2145" y="81"/>
                  </a:cubicBezTo>
                  <a:cubicBezTo>
                    <a:pt x="2035" y="26"/>
                    <a:pt x="1922"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rot="-2760136">
              <a:off x="767099" y="2702089"/>
              <a:ext cx="62784" cy="42057"/>
            </a:xfrm>
            <a:custGeom>
              <a:avLst/>
              <a:gdLst/>
              <a:ahLst/>
              <a:cxnLst/>
              <a:rect l="l" t="t" r="r" b="b"/>
              <a:pathLst>
                <a:path w="3550" h="2378" extrusionOk="0">
                  <a:moveTo>
                    <a:pt x="2700" y="0"/>
                  </a:moveTo>
                  <a:cubicBezTo>
                    <a:pt x="2589" y="0"/>
                    <a:pt x="2475" y="26"/>
                    <a:pt x="2367" y="80"/>
                  </a:cubicBezTo>
                  <a:lnTo>
                    <a:pt x="518" y="1004"/>
                  </a:lnTo>
                  <a:cubicBezTo>
                    <a:pt x="149" y="1189"/>
                    <a:pt x="1" y="1596"/>
                    <a:pt x="186" y="1965"/>
                  </a:cubicBezTo>
                  <a:cubicBezTo>
                    <a:pt x="316" y="2227"/>
                    <a:pt x="577" y="2378"/>
                    <a:pt x="849" y="2378"/>
                  </a:cubicBezTo>
                  <a:cubicBezTo>
                    <a:pt x="962" y="2378"/>
                    <a:pt x="1076" y="2352"/>
                    <a:pt x="1184" y="2298"/>
                  </a:cubicBezTo>
                  <a:lnTo>
                    <a:pt x="3032" y="1374"/>
                  </a:lnTo>
                  <a:cubicBezTo>
                    <a:pt x="3328" y="1226"/>
                    <a:pt x="3550" y="782"/>
                    <a:pt x="3328" y="412"/>
                  </a:cubicBezTo>
                  <a:cubicBezTo>
                    <a:pt x="3223" y="151"/>
                    <a:pt x="2970"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6"/>
            <p:cNvSpPr/>
            <p:nvPr/>
          </p:nvSpPr>
          <p:spPr>
            <a:xfrm rot="-2760136">
              <a:off x="87964" y="2437631"/>
              <a:ext cx="58858" cy="46372"/>
            </a:xfrm>
            <a:custGeom>
              <a:avLst/>
              <a:gdLst/>
              <a:ahLst/>
              <a:cxnLst/>
              <a:rect l="l" t="t" r="r" b="b"/>
              <a:pathLst>
                <a:path w="3328" h="2622" extrusionOk="0">
                  <a:moveTo>
                    <a:pt x="2536" y="1"/>
                  </a:moveTo>
                  <a:cubicBezTo>
                    <a:pt x="2379" y="1"/>
                    <a:pt x="2218" y="46"/>
                    <a:pt x="2071" y="128"/>
                  </a:cubicBezTo>
                  <a:lnTo>
                    <a:pt x="1257" y="719"/>
                  </a:lnTo>
                  <a:lnTo>
                    <a:pt x="407" y="1348"/>
                  </a:lnTo>
                  <a:cubicBezTo>
                    <a:pt x="111" y="1570"/>
                    <a:pt x="0" y="2013"/>
                    <a:pt x="259" y="2346"/>
                  </a:cubicBezTo>
                  <a:lnTo>
                    <a:pt x="333" y="2383"/>
                  </a:lnTo>
                  <a:cubicBezTo>
                    <a:pt x="457" y="2548"/>
                    <a:pt x="639" y="2621"/>
                    <a:pt x="833" y="2621"/>
                  </a:cubicBezTo>
                  <a:cubicBezTo>
                    <a:pt x="986" y="2621"/>
                    <a:pt x="1147" y="2576"/>
                    <a:pt x="1294" y="2494"/>
                  </a:cubicBezTo>
                  <a:lnTo>
                    <a:pt x="2958" y="1237"/>
                  </a:lnTo>
                  <a:cubicBezTo>
                    <a:pt x="3291" y="1015"/>
                    <a:pt x="3328" y="535"/>
                    <a:pt x="3106" y="165"/>
                  </a:cubicBezTo>
                  <a:lnTo>
                    <a:pt x="3106" y="165"/>
                  </a:lnTo>
                  <a:lnTo>
                    <a:pt x="3069" y="239"/>
                  </a:lnTo>
                  <a:cubicBezTo>
                    <a:pt x="2924" y="74"/>
                    <a:pt x="2734" y="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6"/>
            <p:cNvSpPr/>
            <p:nvPr/>
          </p:nvSpPr>
          <p:spPr>
            <a:xfrm rot="-2760136">
              <a:off x="747630" y="2530923"/>
              <a:ext cx="138638" cy="123711"/>
            </a:xfrm>
            <a:custGeom>
              <a:avLst/>
              <a:gdLst/>
              <a:ahLst/>
              <a:cxnLst/>
              <a:rect l="l" t="t" r="r" b="b"/>
              <a:pathLst>
                <a:path w="7839" h="6995" extrusionOk="0">
                  <a:moveTo>
                    <a:pt x="7288" y="0"/>
                  </a:moveTo>
                  <a:cubicBezTo>
                    <a:pt x="6624" y="0"/>
                    <a:pt x="4805" y="945"/>
                    <a:pt x="3069" y="2616"/>
                  </a:cubicBezTo>
                  <a:cubicBezTo>
                    <a:pt x="1073" y="4501"/>
                    <a:pt x="1" y="6609"/>
                    <a:pt x="333" y="6942"/>
                  </a:cubicBezTo>
                  <a:cubicBezTo>
                    <a:pt x="369" y="6978"/>
                    <a:pt x="423" y="6995"/>
                    <a:pt x="493" y="6995"/>
                  </a:cubicBezTo>
                  <a:cubicBezTo>
                    <a:pt x="1068" y="6995"/>
                    <a:pt x="2731" y="5813"/>
                    <a:pt x="4511" y="4132"/>
                  </a:cubicBezTo>
                  <a:cubicBezTo>
                    <a:pt x="6507" y="2246"/>
                    <a:pt x="7838" y="435"/>
                    <a:pt x="7506" y="65"/>
                  </a:cubicBezTo>
                  <a:cubicBezTo>
                    <a:pt x="7462" y="21"/>
                    <a:pt x="7388" y="0"/>
                    <a:pt x="7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6"/>
            <p:cNvSpPr/>
            <p:nvPr/>
          </p:nvSpPr>
          <p:spPr>
            <a:xfrm rot="-2760136">
              <a:off x="748254" y="2530852"/>
              <a:ext cx="137984" cy="123517"/>
            </a:xfrm>
            <a:custGeom>
              <a:avLst/>
              <a:gdLst/>
              <a:ahLst/>
              <a:cxnLst/>
              <a:rect l="l" t="t" r="r" b="b"/>
              <a:pathLst>
                <a:path w="7802" h="6984" extrusionOk="0">
                  <a:moveTo>
                    <a:pt x="7309" y="1"/>
                  </a:moveTo>
                  <a:cubicBezTo>
                    <a:pt x="6735" y="1"/>
                    <a:pt x="5075" y="1182"/>
                    <a:pt x="3328" y="2864"/>
                  </a:cubicBezTo>
                  <a:cubicBezTo>
                    <a:pt x="1332" y="4749"/>
                    <a:pt x="1" y="6561"/>
                    <a:pt x="296" y="6931"/>
                  </a:cubicBezTo>
                  <a:cubicBezTo>
                    <a:pt x="332" y="6967"/>
                    <a:pt x="386" y="6984"/>
                    <a:pt x="456" y="6984"/>
                  </a:cubicBezTo>
                  <a:cubicBezTo>
                    <a:pt x="1031" y="6984"/>
                    <a:pt x="2694" y="5802"/>
                    <a:pt x="4474" y="4121"/>
                  </a:cubicBezTo>
                  <a:cubicBezTo>
                    <a:pt x="6470" y="2235"/>
                    <a:pt x="7801" y="424"/>
                    <a:pt x="7469" y="54"/>
                  </a:cubicBezTo>
                  <a:cubicBezTo>
                    <a:pt x="7433" y="18"/>
                    <a:pt x="7379" y="1"/>
                    <a:pt x="7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6"/>
            <p:cNvSpPr/>
            <p:nvPr/>
          </p:nvSpPr>
          <p:spPr>
            <a:xfrm rot="-2760136">
              <a:off x="801065" y="2578917"/>
              <a:ext cx="26811" cy="27484"/>
            </a:xfrm>
            <a:custGeom>
              <a:avLst/>
              <a:gdLst/>
              <a:ahLst/>
              <a:cxnLst/>
              <a:rect l="l" t="t" r="r" b="b"/>
              <a:pathLst>
                <a:path w="1516" h="1554" extrusionOk="0">
                  <a:moveTo>
                    <a:pt x="407" y="1"/>
                  </a:moveTo>
                  <a:lnTo>
                    <a:pt x="0" y="445"/>
                  </a:lnTo>
                  <a:lnTo>
                    <a:pt x="1331" y="1554"/>
                  </a:lnTo>
                  <a:lnTo>
                    <a:pt x="1516" y="1406"/>
                  </a:lnTo>
                  <a:lnTo>
                    <a:pt x="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6"/>
            <p:cNvSpPr/>
            <p:nvPr/>
          </p:nvSpPr>
          <p:spPr>
            <a:xfrm rot="-2760136">
              <a:off x="98585" y="2434122"/>
              <a:ext cx="33355" cy="22921"/>
            </a:xfrm>
            <a:custGeom>
              <a:avLst/>
              <a:gdLst/>
              <a:ahLst/>
              <a:cxnLst/>
              <a:rect l="l" t="t" r="r" b="b"/>
              <a:pathLst>
                <a:path w="1886" h="1296" extrusionOk="0">
                  <a:moveTo>
                    <a:pt x="1273" y="1"/>
                  </a:moveTo>
                  <a:cubicBezTo>
                    <a:pt x="1108" y="1"/>
                    <a:pt x="949" y="48"/>
                    <a:pt x="814" y="150"/>
                  </a:cubicBezTo>
                  <a:lnTo>
                    <a:pt x="0" y="741"/>
                  </a:lnTo>
                  <a:lnTo>
                    <a:pt x="444" y="1296"/>
                  </a:lnTo>
                  <a:lnTo>
                    <a:pt x="1886" y="261"/>
                  </a:lnTo>
                  <a:lnTo>
                    <a:pt x="1849" y="187"/>
                  </a:lnTo>
                  <a:cubicBezTo>
                    <a:pt x="1669" y="67"/>
                    <a:pt x="1467" y="1"/>
                    <a:pt x="1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rot="-2760136">
              <a:off x="110410" y="2433244"/>
              <a:ext cx="28775" cy="29447"/>
            </a:xfrm>
            <a:custGeom>
              <a:avLst/>
              <a:gdLst/>
              <a:ahLst/>
              <a:cxnLst/>
              <a:rect l="l" t="t" r="r" b="b"/>
              <a:pathLst>
                <a:path w="1627" h="1665" extrusionOk="0">
                  <a:moveTo>
                    <a:pt x="1442" y="1"/>
                  </a:moveTo>
                  <a:lnTo>
                    <a:pt x="0" y="1073"/>
                  </a:lnTo>
                  <a:lnTo>
                    <a:pt x="407" y="1664"/>
                  </a:lnTo>
                  <a:lnTo>
                    <a:pt x="1257" y="1073"/>
                  </a:lnTo>
                  <a:cubicBezTo>
                    <a:pt x="1590" y="814"/>
                    <a:pt x="1627" y="407"/>
                    <a:pt x="1442" y="75"/>
                  </a:cubicBezTo>
                  <a:lnTo>
                    <a:pt x="1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rot="-2760136">
              <a:off x="92359" y="2695187"/>
              <a:ext cx="51678" cy="53623"/>
            </a:xfrm>
            <a:custGeom>
              <a:avLst/>
              <a:gdLst/>
              <a:ahLst/>
              <a:cxnLst/>
              <a:rect l="l" t="t" r="r" b="b"/>
              <a:pathLst>
                <a:path w="2922" h="3032" extrusionOk="0">
                  <a:moveTo>
                    <a:pt x="2107" y="0"/>
                  </a:moveTo>
                  <a:cubicBezTo>
                    <a:pt x="1876" y="0"/>
                    <a:pt x="1649" y="120"/>
                    <a:pt x="1516" y="320"/>
                  </a:cubicBezTo>
                  <a:lnTo>
                    <a:pt x="888" y="1096"/>
                  </a:lnTo>
                  <a:lnTo>
                    <a:pt x="222" y="1872"/>
                  </a:lnTo>
                  <a:cubicBezTo>
                    <a:pt x="1" y="2131"/>
                    <a:pt x="1" y="2575"/>
                    <a:pt x="259" y="2834"/>
                  </a:cubicBezTo>
                  <a:lnTo>
                    <a:pt x="333" y="2871"/>
                  </a:lnTo>
                  <a:cubicBezTo>
                    <a:pt x="460" y="2982"/>
                    <a:pt x="622" y="3032"/>
                    <a:pt x="785" y="3032"/>
                  </a:cubicBezTo>
                  <a:cubicBezTo>
                    <a:pt x="1001" y="3032"/>
                    <a:pt x="1221" y="2944"/>
                    <a:pt x="1368" y="2797"/>
                  </a:cubicBezTo>
                  <a:lnTo>
                    <a:pt x="2662" y="1207"/>
                  </a:lnTo>
                  <a:cubicBezTo>
                    <a:pt x="2921" y="911"/>
                    <a:pt x="2847" y="468"/>
                    <a:pt x="2625" y="246"/>
                  </a:cubicBezTo>
                  <a:lnTo>
                    <a:pt x="2552" y="172"/>
                  </a:lnTo>
                  <a:cubicBezTo>
                    <a:pt x="2418" y="54"/>
                    <a:pt x="2262" y="0"/>
                    <a:pt x="2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rot="-2760136">
              <a:off x="101946" y="2722160"/>
              <a:ext cx="24866" cy="31392"/>
            </a:xfrm>
            <a:custGeom>
              <a:avLst/>
              <a:gdLst/>
              <a:ahLst/>
              <a:cxnLst/>
              <a:rect l="l" t="t" r="r" b="b"/>
              <a:pathLst>
                <a:path w="1406" h="1775" extrusionOk="0">
                  <a:moveTo>
                    <a:pt x="851" y="0"/>
                  </a:moveTo>
                  <a:lnTo>
                    <a:pt x="222" y="776"/>
                  </a:lnTo>
                  <a:cubicBezTo>
                    <a:pt x="1" y="1035"/>
                    <a:pt x="1" y="1479"/>
                    <a:pt x="259" y="1738"/>
                  </a:cubicBezTo>
                  <a:lnTo>
                    <a:pt x="296" y="1775"/>
                  </a:lnTo>
                  <a:lnTo>
                    <a:pt x="1405" y="407"/>
                  </a:ln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rot="-2760136">
              <a:off x="109496" y="2723654"/>
              <a:ext cx="30101" cy="26210"/>
            </a:xfrm>
            <a:custGeom>
              <a:avLst/>
              <a:gdLst/>
              <a:ahLst/>
              <a:cxnLst/>
              <a:rect l="l" t="t" r="r" b="b"/>
              <a:pathLst>
                <a:path w="1702" h="1482" extrusionOk="0">
                  <a:moveTo>
                    <a:pt x="1183" y="1"/>
                  </a:moveTo>
                  <a:lnTo>
                    <a:pt x="0" y="1332"/>
                  </a:lnTo>
                  <a:lnTo>
                    <a:pt x="111" y="1369"/>
                  </a:lnTo>
                  <a:cubicBezTo>
                    <a:pt x="231" y="1443"/>
                    <a:pt x="374" y="1482"/>
                    <a:pt x="517" y="1482"/>
                  </a:cubicBezTo>
                  <a:cubicBezTo>
                    <a:pt x="729" y="1482"/>
                    <a:pt x="940" y="1397"/>
                    <a:pt x="1073" y="1221"/>
                  </a:cubicBezTo>
                  <a:lnTo>
                    <a:pt x="1701" y="444"/>
                  </a:lnTo>
                  <a:lnTo>
                    <a:pt x="1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rot="-2760136">
              <a:off x="52064" y="2541012"/>
              <a:ext cx="106592" cy="102665"/>
            </a:xfrm>
            <a:custGeom>
              <a:avLst/>
              <a:gdLst/>
              <a:ahLst/>
              <a:cxnLst/>
              <a:rect l="l" t="t" r="r" b="b"/>
              <a:pathLst>
                <a:path w="6027" h="5805" extrusionOk="0">
                  <a:moveTo>
                    <a:pt x="5546" y="1"/>
                  </a:moveTo>
                  <a:lnTo>
                    <a:pt x="0" y="5324"/>
                  </a:lnTo>
                  <a:lnTo>
                    <a:pt x="481" y="5805"/>
                  </a:lnTo>
                  <a:lnTo>
                    <a:pt x="6026" y="481"/>
                  </a:lnTo>
                  <a:lnTo>
                    <a:pt x="55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03;p56">
            <a:extLst>
              <a:ext uri="{FF2B5EF4-FFF2-40B4-BE49-F238E27FC236}">
                <a16:creationId xmlns:a16="http://schemas.microsoft.com/office/drawing/2014/main" id="{68FA492F-A518-6787-97EA-0E348AADDF5B}"/>
              </a:ext>
            </a:extLst>
          </p:cNvPr>
          <p:cNvSpPr txBox="1"/>
          <p:nvPr/>
        </p:nvSpPr>
        <p:spPr>
          <a:xfrm>
            <a:off x="6817448" y="3730238"/>
            <a:ext cx="1931382" cy="408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latin typeface="Barlow"/>
                <a:ea typeface="Barlow"/>
                <a:cs typeface="Barlow"/>
                <a:sym typeface="Barlow"/>
              </a:rPr>
              <a:t>December 16, 2022</a:t>
            </a:r>
            <a:endParaRPr b="1" dirty="0">
              <a:solidFill>
                <a:schemeClr val="dk1"/>
              </a:solidFill>
              <a:latin typeface="Barlow"/>
              <a:ea typeface="Barlow"/>
              <a:cs typeface="Barlow"/>
              <a:sym typeface="Barlow"/>
            </a:endParaRPr>
          </a:p>
        </p:txBody>
      </p:sp>
      <p:sp>
        <p:nvSpPr>
          <p:cNvPr id="3" name="Google Shape;1603;p56">
            <a:extLst>
              <a:ext uri="{FF2B5EF4-FFF2-40B4-BE49-F238E27FC236}">
                <a16:creationId xmlns:a16="http://schemas.microsoft.com/office/drawing/2014/main" id="{E19FE856-7EDB-8AEB-C12E-CDFE80C37089}"/>
              </a:ext>
            </a:extLst>
          </p:cNvPr>
          <p:cNvSpPr txBox="1"/>
          <p:nvPr/>
        </p:nvSpPr>
        <p:spPr>
          <a:xfrm>
            <a:off x="2699400" y="3725229"/>
            <a:ext cx="1931382" cy="408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latin typeface="Barlow"/>
                <a:ea typeface="Barlow"/>
                <a:cs typeface="Barlow"/>
                <a:sym typeface="Barlow"/>
              </a:rPr>
              <a:t>December 10, 2022</a:t>
            </a:r>
            <a:endParaRPr b="1" dirty="0">
              <a:solidFill>
                <a:schemeClr val="dk1"/>
              </a:solidFill>
              <a:latin typeface="Barlow"/>
              <a:ea typeface="Barlow"/>
              <a:cs typeface="Barlow"/>
              <a:sym typeface="Barlow"/>
            </a:endParaRPr>
          </a:p>
        </p:txBody>
      </p:sp>
      <p:sp>
        <p:nvSpPr>
          <p:cNvPr id="4" name="Google Shape;1603;p56">
            <a:extLst>
              <a:ext uri="{FF2B5EF4-FFF2-40B4-BE49-F238E27FC236}">
                <a16:creationId xmlns:a16="http://schemas.microsoft.com/office/drawing/2014/main" id="{BBA78CC5-84EB-5E90-DC9B-19D8EFF09A84}"/>
              </a:ext>
            </a:extLst>
          </p:cNvPr>
          <p:cNvSpPr txBox="1"/>
          <p:nvPr/>
        </p:nvSpPr>
        <p:spPr>
          <a:xfrm>
            <a:off x="4739195" y="3722193"/>
            <a:ext cx="1931382" cy="408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latin typeface="Barlow"/>
                <a:ea typeface="Barlow"/>
                <a:cs typeface="Barlow"/>
                <a:sym typeface="Barlow"/>
              </a:rPr>
              <a:t>December 14, 2022</a:t>
            </a:r>
            <a:endParaRPr b="1" dirty="0">
              <a:solidFill>
                <a:schemeClr val="dk1"/>
              </a:solidFill>
              <a:latin typeface="Barlow"/>
              <a:ea typeface="Barlow"/>
              <a:cs typeface="Barlow"/>
              <a:sym typeface="Barlow"/>
            </a:endParaRPr>
          </a:p>
        </p:txBody>
      </p:sp>
      <p:pic>
        <p:nvPicPr>
          <p:cNvPr id="6" name="Graphic 5" descr="Ui Ux outline">
            <a:extLst>
              <a:ext uri="{FF2B5EF4-FFF2-40B4-BE49-F238E27FC236}">
                <a16:creationId xmlns:a16="http://schemas.microsoft.com/office/drawing/2014/main" id="{6B95142A-47DF-FD1A-CA29-9DCB5B1C90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6953" y="2257794"/>
            <a:ext cx="636150" cy="636150"/>
          </a:xfrm>
          <a:prstGeom prst="rect">
            <a:avLst/>
          </a:prstGeom>
        </p:spPr>
      </p:pic>
      <p:pic>
        <p:nvPicPr>
          <p:cNvPr id="8" name="Graphic 7" descr="Lightbulb and gear outline">
            <a:extLst>
              <a:ext uri="{FF2B5EF4-FFF2-40B4-BE49-F238E27FC236}">
                <a16:creationId xmlns:a16="http://schemas.microsoft.com/office/drawing/2014/main" id="{93ACA770-2BC1-DC2B-EAD4-39AE509E53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3801" y="2279003"/>
            <a:ext cx="560176" cy="560176"/>
          </a:xfrm>
          <a:prstGeom prst="rect">
            <a:avLst/>
          </a:prstGeom>
        </p:spPr>
      </p:pic>
      <p:pic>
        <p:nvPicPr>
          <p:cNvPr id="10" name="Graphic 9" descr="Blog with solid fill">
            <a:extLst>
              <a:ext uri="{FF2B5EF4-FFF2-40B4-BE49-F238E27FC236}">
                <a16:creationId xmlns:a16="http://schemas.microsoft.com/office/drawing/2014/main" id="{7E484709-B967-E6B2-0967-206012FB27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51483" y="2238062"/>
            <a:ext cx="679458" cy="679458"/>
          </a:xfrm>
          <a:prstGeom prst="rect">
            <a:avLst/>
          </a:prstGeom>
        </p:spPr>
      </p:pic>
      <p:pic>
        <p:nvPicPr>
          <p:cNvPr id="12" name="Graphic 11" descr="Vlog outline">
            <a:extLst>
              <a:ext uri="{FF2B5EF4-FFF2-40B4-BE49-F238E27FC236}">
                <a16:creationId xmlns:a16="http://schemas.microsoft.com/office/drawing/2014/main" id="{09F6823A-ACD7-B13A-1349-5573D019B2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7523" y="2244335"/>
            <a:ext cx="654830" cy="654830"/>
          </a:xfrm>
          <a:prstGeom prst="rect">
            <a:avLst/>
          </a:prstGeom>
        </p:spPr>
      </p:pic>
    </p:spTree>
    <p:extLst>
      <p:ext uri="{BB962C8B-B14F-4D97-AF65-F5344CB8AC3E}">
        <p14:creationId xmlns:p14="http://schemas.microsoft.com/office/powerpoint/2010/main" val="1416145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56"/>
          <p:cNvSpPr/>
          <p:nvPr/>
        </p:nvSpPr>
        <p:spPr>
          <a:xfrm>
            <a:off x="1280442" y="2199705"/>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a:off x="3300138" y="2199705"/>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a:off x="5339491" y="2199705"/>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6"/>
          <p:cNvSpPr/>
          <p:nvPr/>
        </p:nvSpPr>
        <p:spPr>
          <a:xfrm>
            <a:off x="7467347" y="2199705"/>
            <a:ext cx="730800" cy="7308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4" name="Google Shape;1584;p56"/>
          <p:cNvCxnSpPr>
            <a:stCxn id="1585" idx="2"/>
            <a:endCxn id="1580" idx="0"/>
          </p:cNvCxnSpPr>
          <p:nvPr/>
        </p:nvCxnSpPr>
        <p:spPr>
          <a:xfrm flipH="1">
            <a:off x="1645842" y="2003706"/>
            <a:ext cx="10" cy="195999"/>
          </a:xfrm>
          <a:prstGeom prst="straightConnector1">
            <a:avLst/>
          </a:prstGeom>
          <a:noFill/>
          <a:ln w="28575" cap="flat" cmpd="sng">
            <a:solidFill>
              <a:schemeClr val="dk1"/>
            </a:solidFill>
            <a:prstDash val="solid"/>
            <a:round/>
            <a:headEnd type="none" w="med" len="med"/>
            <a:tailEnd type="none" w="med" len="med"/>
          </a:ln>
        </p:spPr>
      </p:cxnSp>
      <p:cxnSp>
        <p:nvCxnSpPr>
          <p:cNvPr id="1586" name="Google Shape;1586;p56"/>
          <p:cNvCxnSpPr>
            <a:stCxn id="1587" idx="2"/>
            <a:endCxn id="1581" idx="0"/>
          </p:cNvCxnSpPr>
          <p:nvPr/>
        </p:nvCxnSpPr>
        <p:spPr>
          <a:xfrm>
            <a:off x="3665533" y="2003706"/>
            <a:ext cx="5" cy="195999"/>
          </a:xfrm>
          <a:prstGeom prst="straightConnector1">
            <a:avLst/>
          </a:prstGeom>
          <a:noFill/>
          <a:ln w="28575" cap="flat" cmpd="sng">
            <a:solidFill>
              <a:schemeClr val="dk1"/>
            </a:solidFill>
            <a:prstDash val="solid"/>
            <a:round/>
            <a:headEnd type="none" w="med" len="med"/>
            <a:tailEnd type="none" w="med" len="med"/>
          </a:ln>
        </p:spPr>
      </p:cxnSp>
      <p:cxnSp>
        <p:nvCxnSpPr>
          <p:cNvPr id="1588" name="Google Shape;1588;p56"/>
          <p:cNvCxnSpPr>
            <a:stCxn id="1589" idx="2"/>
            <a:endCxn id="1582" idx="0"/>
          </p:cNvCxnSpPr>
          <p:nvPr/>
        </p:nvCxnSpPr>
        <p:spPr>
          <a:xfrm>
            <a:off x="5704889" y="2003706"/>
            <a:ext cx="2" cy="195999"/>
          </a:xfrm>
          <a:prstGeom prst="straightConnector1">
            <a:avLst/>
          </a:prstGeom>
          <a:noFill/>
          <a:ln w="28575" cap="flat" cmpd="sng">
            <a:solidFill>
              <a:schemeClr val="dk1"/>
            </a:solidFill>
            <a:prstDash val="solid"/>
            <a:round/>
            <a:headEnd type="none" w="med" len="med"/>
            <a:tailEnd type="none" w="med" len="med"/>
          </a:ln>
        </p:spPr>
      </p:cxnSp>
      <p:cxnSp>
        <p:nvCxnSpPr>
          <p:cNvPr id="1590" name="Google Shape;1590;p56"/>
          <p:cNvCxnSpPr>
            <a:cxnSpLocks/>
            <a:stCxn id="1591" idx="2"/>
            <a:endCxn id="1583" idx="0"/>
          </p:cNvCxnSpPr>
          <p:nvPr/>
        </p:nvCxnSpPr>
        <p:spPr>
          <a:xfrm flipH="1">
            <a:off x="7832747" y="2003706"/>
            <a:ext cx="47" cy="195999"/>
          </a:xfrm>
          <a:prstGeom prst="straightConnector1">
            <a:avLst/>
          </a:prstGeom>
          <a:noFill/>
          <a:ln w="28575" cap="flat" cmpd="sng">
            <a:solidFill>
              <a:schemeClr val="dk1"/>
            </a:solidFill>
            <a:prstDash val="solid"/>
            <a:round/>
            <a:headEnd type="none" w="med" len="med"/>
            <a:tailEnd type="none" w="med" len="med"/>
          </a:ln>
        </p:spPr>
      </p:cxnSp>
      <p:cxnSp>
        <p:nvCxnSpPr>
          <p:cNvPr id="1592" name="Google Shape;1592;p56"/>
          <p:cNvCxnSpPr>
            <a:cxnSpLocks/>
            <a:stCxn id="1580" idx="2"/>
            <a:endCxn id="1593" idx="0"/>
          </p:cNvCxnSpPr>
          <p:nvPr/>
        </p:nvCxnSpPr>
        <p:spPr>
          <a:xfrm>
            <a:off x="1645842" y="2930505"/>
            <a:ext cx="0" cy="183303"/>
          </a:xfrm>
          <a:prstGeom prst="straightConnector1">
            <a:avLst/>
          </a:prstGeom>
          <a:noFill/>
          <a:ln w="28575" cap="flat" cmpd="sng">
            <a:solidFill>
              <a:schemeClr val="dk1"/>
            </a:solidFill>
            <a:prstDash val="solid"/>
            <a:round/>
            <a:headEnd type="none" w="med" len="med"/>
            <a:tailEnd type="none" w="med" len="med"/>
          </a:ln>
        </p:spPr>
      </p:cxnSp>
      <p:cxnSp>
        <p:nvCxnSpPr>
          <p:cNvPr id="1594" name="Google Shape;1594;p56"/>
          <p:cNvCxnSpPr>
            <a:cxnSpLocks/>
            <a:stCxn id="1581" idx="2"/>
            <a:endCxn id="1595" idx="0"/>
          </p:cNvCxnSpPr>
          <p:nvPr/>
        </p:nvCxnSpPr>
        <p:spPr>
          <a:xfrm flipH="1">
            <a:off x="3665091" y="2930505"/>
            <a:ext cx="447" cy="183303"/>
          </a:xfrm>
          <a:prstGeom prst="straightConnector1">
            <a:avLst/>
          </a:prstGeom>
          <a:noFill/>
          <a:ln w="28575" cap="flat" cmpd="sng">
            <a:solidFill>
              <a:schemeClr val="dk1"/>
            </a:solidFill>
            <a:prstDash val="solid"/>
            <a:round/>
            <a:headEnd type="none" w="med" len="med"/>
            <a:tailEnd type="none" w="med" len="med"/>
          </a:ln>
        </p:spPr>
      </p:cxnSp>
      <p:cxnSp>
        <p:nvCxnSpPr>
          <p:cNvPr id="1596" name="Google Shape;1596;p56"/>
          <p:cNvCxnSpPr>
            <a:cxnSpLocks/>
            <a:stCxn id="1582" idx="2"/>
            <a:endCxn id="1597" idx="0"/>
          </p:cNvCxnSpPr>
          <p:nvPr/>
        </p:nvCxnSpPr>
        <p:spPr>
          <a:xfrm flipH="1">
            <a:off x="5704450" y="2930505"/>
            <a:ext cx="441" cy="168951"/>
          </a:xfrm>
          <a:prstGeom prst="straightConnector1">
            <a:avLst/>
          </a:prstGeom>
          <a:noFill/>
          <a:ln w="28575" cap="flat" cmpd="sng">
            <a:solidFill>
              <a:schemeClr val="dk1"/>
            </a:solidFill>
            <a:prstDash val="solid"/>
            <a:round/>
            <a:headEnd type="none" w="med" len="med"/>
            <a:tailEnd type="none" w="med" len="med"/>
          </a:ln>
        </p:spPr>
      </p:cxnSp>
      <p:cxnSp>
        <p:nvCxnSpPr>
          <p:cNvPr id="1598" name="Google Shape;1598;p56"/>
          <p:cNvCxnSpPr>
            <a:cxnSpLocks/>
            <a:stCxn id="1583" idx="2"/>
            <a:endCxn id="1599" idx="0"/>
          </p:cNvCxnSpPr>
          <p:nvPr/>
        </p:nvCxnSpPr>
        <p:spPr>
          <a:xfrm>
            <a:off x="7832747" y="2930505"/>
            <a:ext cx="0" cy="172290"/>
          </a:xfrm>
          <a:prstGeom prst="straightConnector1">
            <a:avLst/>
          </a:prstGeom>
          <a:noFill/>
          <a:ln w="28575" cap="flat" cmpd="sng">
            <a:solidFill>
              <a:schemeClr val="dk1"/>
            </a:solidFill>
            <a:prstDash val="solid"/>
            <a:round/>
            <a:headEnd type="none" w="med" len="med"/>
            <a:tailEnd type="none" w="med" len="med"/>
          </a:ln>
        </p:spPr>
      </p:cxnSp>
      <p:cxnSp>
        <p:nvCxnSpPr>
          <p:cNvPr id="1600" name="Google Shape;1600;p56"/>
          <p:cNvCxnSpPr>
            <a:stCxn id="1580" idx="3"/>
            <a:endCxn id="1581" idx="1"/>
          </p:cNvCxnSpPr>
          <p:nvPr/>
        </p:nvCxnSpPr>
        <p:spPr>
          <a:xfrm>
            <a:off x="2011242" y="2565105"/>
            <a:ext cx="1288896" cy="0"/>
          </a:xfrm>
          <a:prstGeom prst="straightConnector1">
            <a:avLst/>
          </a:prstGeom>
          <a:noFill/>
          <a:ln w="38100" cap="flat" cmpd="sng">
            <a:solidFill>
              <a:schemeClr val="dk1"/>
            </a:solidFill>
            <a:prstDash val="solid"/>
            <a:round/>
            <a:headEnd type="none" w="med" len="med"/>
            <a:tailEnd type="none" w="med" len="med"/>
          </a:ln>
        </p:spPr>
      </p:cxnSp>
      <p:cxnSp>
        <p:nvCxnSpPr>
          <p:cNvPr id="1601" name="Google Shape;1601;p56"/>
          <p:cNvCxnSpPr>
            <a:stCxn id="1581" idx="3"/>
            <a:endCxn id="1582" idx="1"/>
          </p:cNvCxnSpPr>
          <p:nvPr/>
        </p:nvCxnSpPr>
        <p:spPr>
          <a:xfrm>
            <a:off x="4030938" y="2565105"/>
            <a:ext cx="1308553" cy="0"/>
          </a:xfrm>
          <a:prstGeom prst="straightConnector1">
            <a:avLst/>
          </a:prstGeom>
          <a:noFill/>
          <a:ln w="38100" cap="flat" cmpd="sng">
            <a:solidFill>
              <a:schemeClr val="dk1"/>
            </a:solidFill>
            <a:prstDash val="solid"/>
            <a:round/>
            <a:headEnd type="none" w="med" len="med"/>
            <a:tailEnd type="none" w="med" len="med"/>
          </a:ln>
        </p:spPr>
      </p:cxnSp>
      <p:cxnSp>
        <p:nvCxnSpPr>
          <p:cNvPr id="1602" name="Google Shape;1602;p56"/>
          <p:cNvCxnSpPr>
            <a:cxnSpLocks/>
            <a:stCxn id="1582" idx="3"/>
            <a:endCxn id="1583" idx="1"/>
          </p:cNvCxnSpPr>
          <p:nvPr/>
        </p:nvCxnSpPr>
        <p:spPr>
          <a:xfrm>
            <a:off x="6070291" y="2565105"/>
            <a:ext cx="1397056" cy="0"/>
          </a:xfrm>
          <a:prstGeom prst="straightConnector1">
            <a:avLst/>
          </a:prstGeom>
          <a:noFill/>
          <a:ln w="38100" cap="flat" cmpd="sng">
            <a:solidFill>
              <a:schemeClr val="dk1"/>
            </a:solidFill>
            <a:prstDash val="solid"/>
            <a:round/>
            <a:headEnd type="none" w="med" len="med"/>
            <a:tailEnd type="none" w="med" len="med"/>
          </a:ln>
        </p:spPr>
      </p:cxnSp>
      <p:sp>
        <p:nvSpPr>
          <p:cNvPr id="1593" name="Google Shape;1593;p56"/>
          <p:cNvSpPr txBox="1"/>
          <p:nvPr/>
        </p:nvSpPr>
        <p:spPr>
          <a:xfrm>
            <a:off x="696736" y="3113808"/>
            <a:ext cx="1898212" cy="6458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tx1"/>
                </a:solidFill>
                <a:latin typeface="Antonio"/>
                <a:ea typeface="Antonio"/>
                <a:cs typeface="Antonio"/>
                <a:sym typeface="Antonio"/>
              </a:rPr>
              <a:t>GATHERING</a:t>
            </a:r>
          </a:p>
          <a:p>
            <a:pPr marL="0" lvl="0" indent="0" algn="ctr" rtl="0">
              <a:spcBef>
                <a:spcPts val="0"/>
              </a:spcBef>
              <a:spcAft>
                <a:spcPts val="0"/>
              </a:spcAft>
              <a:buNone/>
            </a:pPr>
            <a:r>
              <a:rPr lang="en" sz="1800" b="1" dirty="0">
                <a:solidFill>
                  <a:schemeClr val="bg2"/>
                </a:solidFill>
                <a:latin typeface="Antonio"/>
                <a:ea typeface="Antonio"/>
                <a:cs typeface="Antonio"/>
                <a:sym typeface="Antonio"/>
              </a:rPr>
              <a:t>DATA SUPPLY</a:t>
            </a:r>
          </a:p>
        </p:txBody>
      </p:sp>
      <p:sp>
        <p:nvSpPr>
          <p:cNvPr id="1603" name="Google Shape;1603;p56"/>
          <p:cNvSpPr txBox="1"/>
          <p:nvPr/>
        </p:nvSpPr>
        <p:spPr>
          <a:xfrm>
            <a:off x="650261" y="3730239"/>
            <a:ext cx="1931382" cy="408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latin typeface="Barlow"/>
                <a:ea typeface="Barlow"/>
                <a:cs typeface="Barlow"/>
                <a:sym typeface="Barlow"/>
              </a:rPr>
              <a:t>February 14, 2023</a:t>
            </a:r>
          </a:p>
        </p:txBody>
      </p:sp>
      <p:sp>
        <p:nvSpPr>
          <p:cNvPr id="1595" name="Google Shape;1595;p56"/>
          <p:cNvSpPr txBox="1"/>
          <p:nvPr/>
        </p:nvSpPr>
        <p:spPr>
          <a:xfrm>
            <a:off x="2619513" y="3113808"/>
            <a:ext cx="2091155" cy="6458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tx1"/>
                </a:solidFill>
                <a:latin typeface="Antonio"/>
                <a:ea typeface="Antonio"/>
                <a:cs typeface="Antonio"/>
                <a:sym typeface="Antonio"/>
              </a:rPr>
              <a:t>FINAL PROJECT </a:t>
            </a:r>
            <a:r>
              <a:rPr lang="en-US" sz="1800" b="1" dirty="0">
                <a:solidFill>
                  <a:schemeClr val="bg2"/>
                </a:solidFill>
                <a:latin typeface="Antonio"/>
                <a:ea typeface="Antonio"/>
                <a:cs typeface="Antonio"/>
                <a:sym typeface="Antonio"/>
              </a:rPr>
              <a:t>DESIGN</a:t>
            </a:r>
          </a:p>
        </p:txBody>
      </p:sp>
      <p:sp>
        <p:nvSpPr>
          <p:cNvPr id="1597" name="Google Shape;1597;p56"/>
          <p:cNvSpPr txBox="1"/>
          <p:nvPr/>
        </p:nvSpPr>
        <p:spPr>
          <a:xfrm>
            <a:off x="4545721" y="3099456"/>
            <a:ext cx="2317457" cy="64586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tx1"/>
                </a:solidFill>
                <a:latin typeface="Antonio"/>
                <a:ea typeface="Antonio"/>
                <a:cs typeface="Antonio"/>
                <a:sym typeface="Antonio"/>
              </a:rPr>
              <a:t>FINAL PROJECT</a:t>
            </a:r>
          </a:p>
          <a:p>
            <a:pPr marL="0" lvl="0" indent="0" algn="ctr" rtl="0">
              <a:spcBef>
                <a:spcPts val="0"/>
              </a:spcBef>
              <a:spcAft>
                <a:spcPts val="0"/>
              </a:spcAft>
              <a:buNone/>
            </a:pPr>
            <a:r>
              <a:rPr lang="en-US" sz="1800" b="1" dirty="0">
                <a:solidFill>
                  <a:schemeClr val="bg2"/>
                </a:solidFill>
                <a:latin typeface="Antonio"/>
                <a:ea typeface="Antonio"/>
                <a:cs typeface="Antonio"/>
                <a:sym typeface="Antonio"/>
              </a:rPr>
              <a:t>DEVELOPMENT</a:t>
            </a:r>
          </a:p>
        </p:txBody>
      </p:sp>
      <p:sp>
        <p:nvSpPr>
          <p:cNvPr id="1599" name="Google Shape;1599;p56"/>
          <p:cNvSpPr txBox="1"/>
          <p:nvPr/>
        </p:nvSpPr>
        <p:spPr>
          <a:xfrm>
            <a:off x="6700296" y="3102795"/>
            <a:ext cx="2264901" cy="638808"/>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tx1"/>
                </a:solidFill>
                <a:latin typeface="Antonio"/>
                <a:ea typeface="Antonio"/>
                <a:cs typeface="Antonio"/>
                <a:sym typeface="Antonio"/>
              </a:rPr>
              <a:t>FINAL PROJECT</a:t>
            </a:r>
          </a:p>
          <a:p>
            <a:pPr marL="0" lvl="0" indent="0" algn="ctr" rtl="0">
              <a:spcBef>
                <a:spcPts val="0"/>
              </a:spcBef>
              <a:spcAft>
                <a:spcPts val="0"/>
              </a:spcAft>
              <a:buNone/>
            </a:pPr>
            <a:r>
              <a:rPr lang="en-US" sz="1800" b="1" dirty="0">
                <a:solidFill>
                  <a:schemeClr val="bg2"/>
                </a:solidFill>
                <a:latin typeface="Antonio"/>
                <a:ea typeface="Antonio"/>
                <a:cs typeface="Antonio"/>
                <a:sym typeface="Antonio"/>
              </a:rPr>
              <a:t>PRESENTATION</a:t>
            </a:r>
          </a:p>
        </p:txBody>
      </p:sp>
      <p:sp>
        <p:nvSpPr>
          <p:cNvPr id="1585" name="Google Shape;1585;p56"/>
          <p:cNvSpPr txBox="1"/>
          <p:nvPr/>
        </p:nvSpPr>
        <p:spPr>
          <a:xfrm>
            <a:off x="885352" y="1637406"/>
            <a:ext cx="1521000" cy="366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dirty="0">
                <a:solidFill>
                  <a:schemeClr val="dk1"/>
                </a:solidFill>
                <a:latin typeface="Antonio"/>
                <a:ea typeface="Antonio"/>
                <a:cs typeface="Antonio"/>
                <a:sym typeface="Antonio"/>
              </a:rPr>
              <a:t>PHASE 5</a:t>
            </a:r>
            <a:endParaRPr sz="1900" b="1" dirty="0">
              <a:solidFill>
                <a:schemeClr val="dk1"/>
              </a:solidFill>
              <a:latin typeface="Antonio"/>
              <a:ea typeface="Antonio"/>
              <a:cs typeface="Antonio"/>
              <a:sym typeface="Antonio"/>
            </a:endParaRPr>
          </a:p>
        </p:txBody>
      </p:sp>
      <p:sp>
        <p:nvSpPr>
          <p:cNvPr id="1587" name="Google Shape;1587;p56"/>
          <p:cNvSpPr txBox="1"/>
          <p:nvPr/>
        </p:nvSpPr>
        <p:spPr>
          <a:xfrm>
            <a:off x="2905033" y="1637406"/>
            <a:ext cx="1521000" cy="366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dirty="0">
                <a:solidFill>
                  <a:schemeClr val="dk1"/>
                </a:solidFill>
                <a:latin typeface="Antonio"/>
                <a:ea typeface="Antonio"/>
                <a:cs typeface="Antonio"/>
                <a:sym typeface="Antonio"/>
              </a:rPr>
              <a:t>PHASE 6</a:t>
            </a:r>
            <a:endParaRPr sz="1900" b="1" dirty="0">
              <a:solidFill>
                <a:schemeClr val="dk1"/>
              </a:solidFill>
              <a:latin typeface="Antonio"/>
              <a:ea typeface="Antonio"/>
              <a:cs typeface="Antonio"/>
              <a:sym typeface="Antonio"/>
            </a:endParaRPr>
          </a:p>
        </p:txBody>
      </p:sp>
      <p:sp>
        <p:nvSpPr>
          <p:cNvPr id="1589" name="Google Shape;1589;p56"/>
          <p:cNvSpPr txBox="1"/>
          <p:nvPr/>
        </p:nvSpPr>
        <p:spPr>
          <a:xfrm>
            <a:off x="4944389" y="1637406"/>
            <a:ext cx="1521000" cy="366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dirty="0">
                <a:solidFill>
                  <a:schemeClr val="dk1"/>
                </a:solidFill>
                <a:latin typeface="Antonio"/>
                <a:ea typeface="Antonio"/>
                <a:cs typeface="Antonio"/>
                <a:sym typeface="Antonio"/>
              </a:rPr>
              <a:t>PHASE 7</a:t>
            </a:r>
            <a:endParaRPr sz="1900" b="1" dirty="0">
              <a:solidFill>
                <a:schemeClr val="dk1"/>
              </a:solidFill>
              <a:latin typeface="Antonio"/>
              <a:ea typeface="Antonio"/>
              <a:cs typeface="Antonio"/>
              <a:sym typeface="Antonio"/>
            </a:endParaRPr>
          </a:p>
        </p:txBody>
      </p:sp>
      <p:sp>
        <p:nvSpPr>
          <p:cNvPr id="1591" name="Google Shape;1591;p56"/>
          <p:cNvSpPr txBox="1"/>
          <p:nvPr/>
        </p:nvSpPr>
        <p:spPr>
          <a:xfrm>
            <a:off x="7072294" y="1637406"/>
            <a:ext cx="1521000" cy="366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dirty="0">
                <a:solidFill>
                  <a:schemeClr val="dk1"/>
                </a:solidFill>
                <a:latin typeface="Antonio"/>
                <a:ea typeface="Antonio"/>
                <a:cs typeface="Antonio"/>
                <a:sym typeface="Antonio"/>
              </a:rPr>
              <a:t>PHASE 8</a:t>
            </a:r>
            <a:endParaRPr sz="1900" b="1" dirty="0">
              <a:solidFill>
                <a:schemeClr val="dk1"/>
              </a:solidFill>
              <a:latin typeface="Antonio"/>
              <a:ea typeface="Antonio"/>
              <a:cs typeface="Antonio"/>
              <a:sym typeface="Antonio"/>
            </a:endParaRPr>
          </a:p>
        </p:txBody>
      </p:sp>
      <p:sp>
        <p:nvSpPr>
          <p:cNvPr id="1615" name="Google Shape;1615;p56"/>
          <p:cNvSpPr txBox="1">
            <a:spLocks noGrp="1"/>
          </p:cNvSpPr>
          <p:nvPr>
            <p:ph type="title"/>
          </p:nvPr>
        </p:nvSpPr>
        <p:spPr>
          <a:xfrm>
            <a:off x="720000" y="426852"/>
            <a:ext cx="7704000" cy="57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SCHEDULE </a:t>
            </a:r>
            <a:r>
              <a:rPr lang="en" dirty="0">
                <a:solidFill>
                  <a:schemeClr val="dk2"/>
                </a:solidFill>
              </a:rPr>
              <a:t>AND MILESTONES</a:t>
            </a:r>
            <a:endParaRPr dirty="0">
              <a:solidFill>
                <a:schemeClr val="dk2"/>
              </a:solidFill>
            </a:endParaRPr>
          </a:p>
        </p:txBody>
      </p:sp>
      <p:cxnSp>
        <p:nvCxnSpPr>
          <p:cNvPr id="1616" name="Google Shape;1616;p56"/>
          <p:cNvCxnSpPr>
            <a:cxnSpLocks/>
            <a:stCxn id="1580" idx="1"/>
          </p:cNvCxnSpPr>
          <p:nvPr/>
        </p:nvCxnSpPr>
        <p:spPr>
          <a:xfrm rot="10800000">
            <a:off x="579042" y="2565105"/>
            <a:ext cx="701400" cy="0"/>
          </a:xfrm>
          <a:prstGeom prst="straightConnector1">
            <a:avLst/>
          </a:prstGeom>
          <a:noFill/>
          <a:ln w="38100" cap="flat" cmpd="sng">
            <a:solidFill>
              <a:schemeClr val="dk1"/>
            </a:solidFill>
            <a:prstDash val="solid"/>
            <a:round/>
            <a:headEnd type="none" w="med" len="med"/>
            <a:tailEnd type="none" w="med" len="med"/>
          </a:ln>
        </p:spPr>
      </p:cxnSp>
      <p:grpSp>
        <p:nvGrpSpPr>
          <p:cNvPr id="1617" name="Google Shape;1617;p56"/>
          <p:cNvGrpSpPr/>
          <p:nvPr/>
        </p:nvGrpSpPr>
        <p:grpSpPr>
          <a:xfrm>
            <a:off x="8237478" y="2384368"/>
            <a:ext cx="708300" cy="325074"/>
            <a:chOff x="8198147" y="2398751"/>
            <a:chExt cx="708300" cy="325074"/>
          </a:xfrm>
        </p:grpSpPr>
        <p:cxnSp>
          <p:nvCxnSpPr>
            <p:cNvPr id="1618" name="Google Shape;1618;p56"/>
            <p:cNvCxnSpPr>
              <a:cxnSpLocks/>
              <a:stCxn id="1583" idx="3"/>
            </p:cNvCxnSpPr>
            <p:nvPr/>
          </p:nvCxnSpPr>
          <p:spPr>
            <a:xfrm>
              <a:off x="8198147" y="2565105"/>
              <a:ext cx="708300" cy="0"/>
            </a:xfrm>
            <a:prstGeom prst="straightConnector1">
              <a:avLst/>
            </a:prstGeom>
            <a:noFill/>
            <a:ln w="38100" cap="flat" cmpd="sng">
              <a:solidFill>
                <a:schemeClr val="dk1"/>
              </a:solidFill>
              <a:prstDash val="solid"/>
              <a:round/>
              <a:headEnd type="none" w="med" len="med"/>
              <a:tailEnd type="none" w="med" len="med"/>
            </a:ln>
          </p:spPr>
        </p:cxnSp>
        <p:sp>
          <p:nvSpPr>
            <p:cNvPr id="1619" name="Google Shape;1619;p56"/>
            <p:cNvSpPr/>
            <p:nvPr/>
          </p:nvSpPr>
          <p:spPr>
            <a:xfrm>
              <a:off x="8727629" y="2398751"/>
              <a:ext cx="166532" cy="325074"/>
            </a:xfrm>
            <a:custGeom>
              <a:avLst/>
              <a:gdLst/>
              <a:ahLst/>
              <a:cxnLst/>
              <a:rect l="l" t="t" r="r" b="b"/>
              <a:pathLst>
                <a:path w="14859" h="29005" extrusionOk="0">
                  <a:moveTo>
                    <a:pt x="0" y="0"/>
                  </a:moveTo>
                  <a:lnTo>
                    <a:pt x="14859" y="14859"/>
                  </a:lnTo>
                  <a:lnTo>
                    <a:pt x="762" y="29005"/>
                  </a:lnTo>
                </a:path>
              </a:pathLst>
            </a:custGeom>
            <a:noFill/>
            <a:ln w="38100" cap="flat" cmpd="sng">
              <a:solidFill>
                <a:schemeClr val="dk1"/>
              </a:solidFill>
              <a:prstDash val="solid"/>
              <a:round/>
              <a:headEnd type="none" w="med" len="med"/>
              <a:tailEnd type="none" w="med" len="med"/>
            </a:ln>
          </p:spPr>
        </p:sp>
      </p:grpSp>
      <p:grpSp>
        <p:nvGrpSpPr>
          <p:cNvPr id="1620" name="Google Shape;1620;p56"/>
          <p:cNvGrpSpPr/>
          <p:nvPr/>
        </p:nvGrpSpPr>
        <p:grpSpPr>
          <a:xfrm>
            <a:off x="-293568" y="2048658"/>
            <a:ext cx="1094775" cy="1078336"/>
            <a:chOff x="-66560" y="2071778"/>
            <a:chExt cx="1094775" cy="1078336"/>
          </a:xfrm>
        </p:grpSpPr>
        <p:sp>
          <p:nvSpPr>
            <p:cNvPr id="1621" name="Google Shape;1621;p56"/>
            <p:cNvSpPr/>
            <p:nvPr/>
          </p:nvSpPr>
          <p:spPr>
            <a:xfrm rot="-2760136">
              <a:off x="238293" y="2391385"/>
              <a:ext cx="24866" cy="25520"/>
            </a:xfrm>
            <a:custGeom>
              <a:avLst/>
              <a:gdLst/>
              <a:ahLst/>
              <a:cxnLst/>
              <a:rect l="l" t="t" r="r" b="b"/>
              <a:pathLst>
                <a:path w="1406" h="1443" extrusionOk="0">
                  <a:moveTo>
                    <a:pt x="370" y="1"/>
                  </a:moveTo>
                  <a:lnTo>
                    <a:pt x="1" y="371"/>
                  </a:lnTo>
                  <a:lnTo>
                    <a:pt x="1036" y="1443"/>
                  </a:lnTo>
                  <a:lnTo>
                    <a:pt x="1405" y="1073"/>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6"/>
            <p:cNvSpPr/>
            <p:nvPr/>
          </p:nvSpPr>
          <p:spPr>
            <a:xfrm rot="-2760136">
              <a:off x="237741" y="2763978"/>
              <a:ext cx="24212" cy="24866"/>
            </a:xfrm>
            <a:custGeom>
              <a:avLst/>
              <a:gdLst/>
              <a:ahLst/>
              <a:cxnLst/>
              <a:rect l="l" t="t" r="r" b="b"/>
              <a:pathLst>
                <a:path w="1369" h="1406" extrusionOk="0">
                  <a:moveTo>
                    <a:pt x="333" y="0"/>
                  </a:moveTo>
                  <a:lnTo>
                    <a:pt x="1" y="370"/>
                  </a:lnTo>
                  <a:lnTo>
                    <a:pt x="999" y="1405"/>
                  </a:lnTo>
                  <a:lnTo>
                    <a:pt x="1369" y="1073"/>
                  </a:lnTo>
                  <a:lnTo>
                    <a:pt x="3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6"/>
            <p:cNvSpPr/>
            <p:nvPr/>
          </p:nvSpPr>
          <p:spPr>
            <a:xfrm rot="-2760136">
              <a:off x="131070" y="2260096"/>
              <a:ext cx="732329" cy="739527"/>
            </a:xfrm>
            <a:custGeom>
              <a:avLst/>
              <a:gdLst/>
              <a:ahLst/>
              <a:cxnLst/>
              <a:rect l="l" t="t" r="r" b="b"/>
              <a:pathLst>
                <a:path w="41408" h="41815" extrusionOk="0">
                  <a:moveTo>
                    <a:pt x="14456" y="1"/>
                  </a:moveTo>
                  <a:cubicBezTo>
                    <a:pt x="12756" y="1184"/>
                    <a:pt x="11092" y="2478"/>
                    <a:pt x="9539" y="3846"/>
                  </a:cubicBezTo>
                  <a:cubicBezTo>
                    <a:pt x="7580" y="5510"/>
                    <a:pt x="5731" y="7247"/>
                    <a:pt x="4030" y="9133"/>
                  </a:cubicBezTo>
                  <a:cubicBezTo>
                    <a:pt x="2626" y="10686"/>
                    <a:pt x="1295" y="12238"/>
                    <a:pt x="1" y="13902"/>
                  </a:cubicBezTo>
                  <a:cubicBezTo>
                    <a:pt x="7617" y="23440"/>
                    <a:pt x="17599" y="33792"/>
                    <a:pt x="26767" y="41815"/>
                  </a:cubicBezTo>
                  <a:cubicBezTo>
                    <a:pt x="28246" y="41260"/>
                    <a:pt x="29577" y="40632"/>
                    <a:pt x="30834" y="39929"/>
                  </a:cubicBezTo>
                  <a:cubicBezTo>
                    <a:pt x="34346" y="37896"/>
                    <a:pt x="37156" y="35197"/>
                    <a:pt x="39337" y="31759"/>
                  </a:cubicBezTo>
                  <a:cubicBezTo>
                    <a:pt x="40114" y="30502"/>
                    <a:pt x="40816" y="29171"/>
                    <a:pt x="41408" y="27729"/>
                  </a:cubicBezTo>
                  <a:cubicBezTo>
                    <a:pt x="33718" y="18301"/>
                    <a:pt x="23699" y="7950"/>
                    <a:pt x="14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6"/>
            <p:cNvSpPr/>
            <p:nvPr/>
          </p:nvSpPr>
          <p:spPr>
            <a:xfrm rot="-2760136">
              <a:off x="190169" y="2240459"/>
              <a:ext cx="691793" cy="700282"/>
            </a:xfrm>
            <a:custGeom>
              <a:avLst/>
              <a:gdLst/>
              <a:ahLst/>
              <a:cxnLst/>
              <a:rect l="l" t="t" r="r" b="b"/>
              <a:pathLst>
                <a:path w="39116" h="39596" extrusionOk="0">
                  <a:moveTo>
                    <a:pt x="14419" y="0"/>
                  </a:moveTo>
                  <a:cubicBezTo>
                    <a:pt x="12682" y="1257"/>
                    <a:pt x="11092" y="2514"/>
                    <a:pt x="9502" y="3882"/>
                  </a:cubicBezTo>
                  <a:cubicBezTo>
                    <a:pt x="7580" y="5546"/>
                    <a:pt x="5731" y="7357"/>
                    <a:pt x="3994" y="9206"/>
                  </a:cubicBezTo>
                  <a:cubicBezTo>
                    <a:pt x="2626" y="10722"/>
                    <a:pt x="1221" y="12311"/>
                    <a:pt x="1" y="13975"/>
                  </a:cubicBezTo>
                  <a:cubicBezTo>
                    <a:pt x="6914" y="22737"/>
                    <a:pt x="16083" y="32312"/>
                    <a:pt x="24512" y="39596"/>
                  </a:cubicBezTo>
                  <a:cubicBezTo>
                    <a:pt x="25954" y="39004"/>
                    <a:pt x="27285" y="38376"/>
                    <a:pt x="28505" y="37636"/>
                  </a:cubicBezTo>
                  <a:cubicBezTo>
                    <a:pt x="31980" y="35529"/>
                    <a:pt x="34790" y="32830"/>
                    <a:pt x="37008" y="29429"/>
                  </a:cubicBezTo>
                  <a:cubicBezTo>
                    <a:pt x="37785" y="28246"/>
                    <a:pt x="38524" y="26952"/>
                    <a:pt x="39116" y="25510"/>
                  </a:cubicBezTo>
                  <a:cubicBezTo>
                    <a:pt x="32165" y="16748"/>
                    <a:pt x="22923" y="7246"/>
                    <a:pt x="14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6"/>
            <p:cNvSpPr/>
            <p:nvPr/>
          </p:nvSpPr>
          <p:spPr>
            <a:xfrm rot="-2760136">
              <a:off x="239143" y="2270513"/>
              <a:ext cx="633607" cy="639479"/>
            </a:xfrm>
            <a:custGeom>
              <a:avLst/>
              <a:gdLst/>
              <a:ahLst/>
              <a:cxnLst/>
              <a:rect l="l" t="t" r="r" b="b"/>
              <a:pathLst>
                <a:path w="35826" h="36158" extrusionOk="0">
                  <a:moveTo>
                    <a:pt x="12756" y="0"/>
                  </a:moveTo>
                  <a:cubicBezTo>
                    <a:pt x="7802" y="3438"/>
                    <a:pt x="3587" y="7468"/>
                    <a:pt x="1" y="12274"/>
                  </a:cubicBezTo>
                  <a:cubicBezTo>
                    <a:pt x="6914" y="20889"/>
                    <a:pt x="14604" y="28874"/>
                    <a:pt x="22886" y="36157"/>
                  </a:cubicBezTo>
                  <a:cubicBezTo>
                    <a:pt x="29060" y="33865"/>
                    <a:pt x="33274" y="29835"/>
                    <a:pt x="35825" y="23698"/>
                  </a:cubicBezTo>
                  <a:cubicBezTo>
                    <a:pt x="28801" y="15195"/>
                    <a:pt x="21111" y="7246"/>
                    <a:pt x="1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6"/>
            <p:cNvSpPr/>
            <p:nvPr/>
          </p:nvSpPr>
          <p:spPr>
            <a:xfrm rot="-2760136">
              <a:off x="215210" y="2320347"/>
              <a:ext cx="538140" cy="541394"/>
            </a:xfrm>
            <a:custGeom>
              <a:avLst/>
              <a:gdLst/>
              <a:ahLst/>
              <a:cxnLst/>
              <a:rect l="l" t="t" r="r" b="b"/>
              <a:pathLst>
                <a:path w="30428" h="30612" extrusionOk="0">
                  <a:moveTo>
                    <a:pt x="12756" y="0"/>
                  </a:moveTo>
                  <a:cubicBezTo>
                    <a:pt x="7950" y="3623"/>
                    <a:pt x="3809" y="7690"/>
                    <a:pt x="1" y="12311"/>
                  </a:cubicBezTo>
                  <a:cubicBezTo>
                    <a:pt x="5140" y="19040"/>
                    <a:pt x="11018" y="25140"/>
                    <a:pt x="17488" y="30612"/>
                  </a:cubicBezTo>
                  <a:cubicBezTo>
                    <a:pt x="23255" y="27876"/>
                    <a:pt x="27470" y="23809"/>
                    <a:pt x="30428" y="18116"/>
                  </a:cubicBezTo>
                  <a:cubicBezTo>
                    <a:pt x="25252" y="11424"/>
                    <a:pt x="19337" y="5361"/>
                    <a:pt x="12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6"/>
            <p:cNvSpPr/>
            <p:nvPr/>
          </p:nvSpPr>
          <p:spPr>
            <a:xfrm rot="-2760136">
              <a:off x="277754" y="2407711"/>
              <a:ext cx="366836" cy="367473"/>
            </a:xfrm>
            <a:custGeom>
              <a:avLst/>
              <a:gdLst/>
              <a:ahLst/>
              <a:cxnLst/>
              <a:rect l="l" t="t" r="r" b="b"/>
              <a:pathLst>
                <a:path w="20742" h="20778" extrusionOk="0">
                  <a:moveTo>
                    <a:pt x="10168" y="0"/>
                  </a:moveTo>
                  <a:cubicBezTo>
                    <a:pt x="6471" y="2958"/>
                    <a:pt x="3143" y="6174"/>
                    <a:pt x="1" y="9760"/>
                  </a:cubicBezTo>
                  <a:cubicBezTo>
                    <a:pt x="2958" y="13938"/>
                    <a:pt x="6471" y="17635"/>
                    <a:pt x="10463" y="20778"/>
                  </a:cubicBezTo>
                  <a:cubicBezTo>
                    <a:pt x="14752" y="18337"/>
                    <a:pt x="18116" y="15084"/>
                    <a:pt x="20741" y="10906"/>
                  </a:cubicBezTo>
                  <a:cubicBezTo>
                    <a:pt x="17821" y="6729"/>
                    <a:pt x="14234" y="3069"/>
                    <a:pt x="10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6"/>
            <p:cNvSpPr/>
            <p:nvPr/>
          </p:nvSpPr>
          <p:spPr>
            <a:xfrm rot="-2760136">
              <a:off x="599683" y="2417365"/>
              <a:ext cx="106592" cy="73254"/>
            </a:xfrm>
            <a:custGeom>
              <a:avLst/>
              <a:gdLst/>
              <a:ahLst/>
              <a:cxnLst/>
              <a:rect l="l" t="t" r="r" b="b"/>
              <a:pathLst>
                <a:path w="6027" h="4142" extrusionOk="0">
                  <a:moveTo>
                    <a:pt x="185" y="1"/>
                  </a:moveTo>
                  <a:lnTo>
                    <a:pt x="185" y="1"/>
                  </a:lnTo>
                  <a:cubicBezTo>
                    <a:pt x="222" y="37"/>
                    <a:pt x="259" y="74"/>
                    <a:pt x="333" y="185"/>
                  </a:cubicBezTo>
                  <a:cubicBezTo>
                    <a:pt x="222" y="370"/>
                    <a:pt x="111" y="481"/>
                    <a:pt x="1" y="629"/>
                  </a:cubicBezTo>
                  <a:lnTo>
                    <a:pt x="5657" y="4141"/>
                  </a:lnTo>
                  <a:cubicBezTo>
                    <a:pt x="5768" y="3919"/>
                    <a:pt x="5916" y="3698"/>
                    <a:pt x="6027" y="3402"/>
                  </a:cubicBezTo>
                  <a:cubicBezTo>
                    <a:pt x="5768" y="3069"/>
                    <a:pt x="5509" y="2773"/>
                    <a:pt x="5213" y="2441"/>
                  </a:cubicBezTo>
                  <a:lnTo>
                    <a:pt x="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6"/>
            <p:cNvSpPr/>
            <p:nvPr/>
          </p:nvSpPr>
          <p:spPr>
            <a:xfrm rot="-2760136">
              <a:off x="435788" y="2415389"/>
              <a:ext cx="37936" cy="42516"/>
            </a:xfrm>
            <a:custGeom>
              <a:avLst/>
              <a:gdLst/>
              <a:ahLst/>
              <a:cxnLst/>
              <a:rect l="l" t="t" r="r" b="b"/>
              <a:pathLst>
                <a:path w="2145" h="2404" extrusionOk="0">
                  <a:moveTo>
                    <a:pt x="1073" y="1"/>
                  </a:moveTo>
                  <a:lnTo>
                    <a:pt x="1" y="1664"/>
                  </a:lnTo>
                  <a:lnTo>
                    <a:pt x="740" y="2404"/>
                  </a:lnTo>
                  <a:lnTo>
                    <a:pt x="2145" y="1073"/>
                  </a:lnTo>
                  <a:lnTo>
                    <a:pt x="1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6"/>
            <p:cNvSpPr/>
            <p:nvPr/>
          </p:nvSpPr>
          <p:spPr>
            <a:xfrm rot="-2760136">
              <a:off x="616653" y="2672779"/>
              <a:ext cx="70637" cy="108555"/>
            </a:xfrm>
            <a:custGeom>
              <a:avLst/>
              <a:gdLst/>
              <a:ahLst/>
              <a:cxnLst/>
              <a:rect l="l" t="t" r="r" b="b"/>
              <a:pathLst>
                <a:path w="3994" h="6138" extrusionOk="0">
                  <a:moveTo>
                    <a:pt x="666" y="1"/>
                  </a:moveTo>
                  <a:cubicBezTo>
                    <a:pt x="481" y="149"/>
                    <a:pt x="333" y="297"/>
                    <a:pt x="148" y="371"/>
                  </a:cubicBezTo>
                  <a:lnTo>
                    <a:pt x="1" y="223"/>
                  </a:lnTo>
                  <a:lnTo>
                    <a:pt x="2330" y="5362"/>
                  </a:lnTo>
                  <a:cubicBezTo>
                    <a:pt x="2625" y="5620"/>
                    <a:pt x="2921" y="5916"/>
                    <a:pt x="3254" y="6138"/>
                  </a:cubicBezTo>
                  <a:cubicBezTo>
                    <a:pt x="3476" y="5990"/>
                    <a:pt x="3735" y="5916"/>
                    <a:pt x="3993" y="5768"/>
                  </a:cubicBezTo>
                  <a:lnTo>
                    <a:pt x="6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6"/>
            <p:cNvSpPr/>
            <p:nvPr/>
          </p:nvSpPr>
          <p:spPr>
            <a:xfrm rot="-2760136">
              <a:off x="254432" y="2697587"/>
              <a:ext cx="77835" cy="56240"/>
            </a:xfrm>
            <a:custGeom>
              <a:avLst/>
              <a:gdLst/>
              <a:ahLst/>
              <a:cxnLst/>
              <a:rect l="l" t="t" r="r" b="b"/>
              <a:pathLst>
                <a:path w="4401" h="3180" extrusionOk="0">
                  <a:moveTo>
                    <a:pt x="888" y="0"/>
                  </a:moveTo>
                  <a:cubicBezTo>
                    <a:pt x="629" y="370"/>
                    <a:pt x="297" y="703"/>
                    <a:pt x="1" y="1072"/>
                  </a:cubicBezTo>
                  <a:cubicBezTo>
                    <a:pt x="334" y="1479"/>
                    <a:pt x="703" y="1886"/>
                    <a:pt x="1036" y="2366"/>
                  </a:cubicBezTo>
                  <a:lnTo>
                    <a:pt x="4400" y="3180"/>
                  </a:lnTo>
                  <a:cubicBezTo>
                    <a:pt x="4252" y="2958"/>
                    <a:pt x="4068" y="2773"/>
                    <a:pt x="3957" y="2551"/>
                  </a:cubicBezTo>
                  <a:cubicBezTo>
                    <a:pt x="4031" y="2403"/>
                    <a:pt x="4142" y="2292"/>
                    <a:pt x="4252" y="2182"/>
                  </a:cubicBezTo>
                  <a:lnTo>
                    <a:pt x="8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6"/>
            <p:cNvSpPr/>
            <p:nvPr/>
          </p:nvSpPr>
          <p:spPr>
            <a:xfrm rot="-2760136">
              <a:off x="266557" y="2417064"/>
              <a:ext cx="52986" cy="80434"/>
            </a:xfrm>
            <a:custGeom>
              <a:avLst/>
              <a:gdLst/>
              <a:ahLst/>
              <a:cxnLst/>
              <a:rect l="l" t="t" r="r" b="b"/>
              <a:pathLst>
                <a:path w="2996" h="4548" extrusionOk="0">
                  <a:moveTo>
                    <a:pt x="1110" y="0"/>
                  </a:moveTo>
                  <a:cubicBezTo>
                    <a:pt x="740" y="296"/>
                    <a:pt x="370" y="555"/>
                    <a:pt x="1" y="887"/>
                  </a:cubicBezTo>
                  <a:lnTo>
                    <a:pt x="2034" y="4363"/>
                  </a:lnTo>
                  <a:cubicBezTo>
                    <a:pt x="2182" y="4252"/>
                    <a:pt x="2256" y="4104"/>
                    <a:pt x="2404" y="4030"/>
                  </a:cubicBezTo>
                  <a:cubicBezTo>
                    <a:pt x="2626" y="4178"/>
                    <a:pt x="2810" y="4363"/>
                    <a:pt x="2995" y="4548"/>
                  </a:cubicBezTo>
                  <a:lnTo>
                    <a:pt x="2330" y="1109"/>
                  </a:lnTo>
                  <a:cubicBezTo>
                    <a:pt x="1960" y="703"/>
                    <a:pt x="1590" y="333"/>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6"/>
            <p:cNvSpPr/>
            <p:nvPr/>
          </p:nvSpPr>
          <p:spPr>
            <a:xfrm rot="-2760136">
              <a:off x="432715" y="2727699"/>
              <a:ext cx="43825" cy="36627"/>
            </a:xfrm>
            <a:custGeom>
              <a:avLst/>
              <a:gdLst/>
              <a:ahLst/>
              <a:cxnLst/>
              <a:rect l="l" t="t" r="r" b="b"/>
              <a:pathLst>
                <a:path w="2478" h="2071" extrusionOk="0">
                  <a:moveTo>
                    <a:pt x="1775" y="0"/>
                  </a:moveTo>
                  <a:lnTo>
                    <a:pt x="1" y="961"/>
                  </a:lnTo>
                  <a:cubicBezTo>
                    <a:pt x="333" y="1331"/>
                    <a:pt x="703" y="1701"/>
                    <a:pt x="1073" y="2070"/>
                  </a:cubicBezTo>
                  <a:lnTo>
                    <a:pt x="2478" y="739"/>
                  </a:lnTo>
                  <a:cubicBezTo>
                    <a:pt x="2219" y="481"/>
                    <a:pt x="1997" y="222"/>
                    <a:pt x="1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6"/>
            <p:cNvSpPr/>
            <p:nvPr/>
          </p:nvSpPr>
          <p:spPr>
            <a:xfrm rot="-2760136">
              <a:off x="674501" y="2737763"/>
              <a:ext cx="27466" cy="26811"/>
            </a:xfrm>
            <a:custGeom>
              <a:avLst/>
              <a:gdLst/>
              <a:ahLst/>
              <a:cxnLst/>
              <a:rect l="l" t="t" r="r" b="b"/>
              <a:pathLst>
                <a:path w="1553" h="1516" extrusionOk="0">
                  <a:moveTo>
                    <a:pt x="0" y="0"/>
                  </a:moveTo>
                  <a:lnTo>
                    <a:pt x="148" y="924"/>
                  </a:lnTo>
                  <a:lnTo>
                    <a:pt x="370" y="1516"/>
                  </a:lnTo>
                  <a:lnTo>
                    <a:pt x="1553" y="147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6"/>
            <p:cNvSpPr/>
            <p:nvPr/>
          </p:nvSpPr>
          <p:spPr>
            <a:xfrm rot="-2760136">
              <a:off x="675215" y="2415861"/>
              <a:ext cx="26829" cy="28775"/>
            </a:xfrm>
            <a:custGeom>
              <a:avLst/>
              <a:gdLst/>
              <a:ahLst/>
              <a:cxnLst/>
              <a:rect l="l" t="t" r="r" b="b"/>
              <a:pathLst>
                <a:path w="1517" h="1627" extrusionOk="0">
                  <a:moveTo>
                    <a:pt x="1" y="0"/>
                  </a:moveTo>
                  <a:lnTo>
                    <a:pt x="1406" y="1627"/>
                  </a:lnTo>
                  <a:lnTo>
                    <a:pt x="1517" y="481"/>
                  </a:lnTo>
                  <a:lnTo>
                    <a:pt x="925" y="1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6"/>
            <p:cNvSpPr/>
            <p:nvPr/>
          </p:nvSpPr>
          <p:spPr>
            <a:xfrm rot="-2760136">
              <a:off x="168621" y="2436719"/>
              <a:ext cx="58876" cy="45824"/>
            </a:xfrm>
            <a:custGeom>
              <a:avLst/>
              <a:gdLst/>
              <a:ahLst/>
              <a:cxnLst/>
              <a:rect l="l" t="t" r="r" b="b"/>
              <a:pathLst>
                <a:path w="3329" h="2591" extrusionOk="0">
                  <a:moveTo>
                    <a:pt x="2587" y="1"/>
                  </a:moveTo>
                  <a:cubicBezTo>
                    <a:pt x="2428" y="1"/>
                    <a:pt x="2261" y="47"/>
                    <a:pt x="2108" y="131"/>
                  </a:cubicBezTo>
                  <a:lnTo>
                    <a:pt x="1258" y="723"/>
                  </a:lnTo>
                  <a:lnTo>
                    <a:pt x="444" y="1314"/>
                  </a:lnTo>
                  <a:cubicBezTo>
                    <a:pt x="112" y="1536"/>
                    <a:pt x="1" y="2017"/>
                    <a:pt x="297" y="2350"/>
                  </a:cubicBezTo>
                  <a:lnTo>
                    <a:pt x="334" y="2387"/>
                  </a:lnTo>
                  <a:cubicBezTo>
                    <a:pt x="454" y="2527"/>
                    <a:pt x="639" y="2591"/>
                    <a:pt x="831" y="2591"/>
                  </a:cubicBezTo>
                  <a:cubicBezTo>
                    <a:pt x="993" y="2591"/>
                    <a:pt x="1159" y="2545"/>
                    <a:pt x="1295" y="2460"/>
                  </a:cubicBezTo>
                  <a:lnTo>
                    <a:pt x="2958" y="1240"/>
                  </a:lnTo>
                  <a:cubicBezTo>
                    <a:pt x="3291" y="982"/>
                    <a:pt x="3328" y="538"/>
                    <a:pt x="3106" y="168"/>
                  </a:cubicBezTo>
                  <a:lnTo>
                    <a:pt x="3106" y="168"/>
                  </a:lnTo>
                  <a:lnTo>
                    <a:pt x="3069" y="205"/>
                  </a:lnTo>
                  <a:cubicBezTo>
                    <a:pt x="2949" y="65"/>
                    <a:pt x="2775" y="1"/>
                    <a:pt x="2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rot="-2760136">
              <a:off x="179395" y="2432951"/>
              <a:ext cx="33373" cy="23186"/>
            </a:xfrm>
            <a:custGeom>
              <a:avLst/>
              <a:gdLst/>
              <a:ahLst/>
              <a:cxnLst/>
              <a:rect l="l" t="t" r="r" b="b"/>
              <a:pathLst>
                <a:path w="1887" h="1311" extrusionOk="0">
                  <a:moveTo>
                    <a:pt x="1276" y="0"/>
                  </a:moveTo>
                  <a:cubicBezTo>
                    <a:pt x="1117" y="0"/>
                    <a:pt x="966" y="50"/>
                    <a:pt x="851" y="164"/>
                  </a:cubicBezTo>
                  <a:lnTo>
                    <a:pt x="1" y="756"/>
                  </a:lnTo>
                  <a:lnTo>
                    <a:pt x="481" y="1310"/>
                  </a:lnTo>
                  <a:lnTo>
                    <a:pt x="1886" y="238"/>
                  </a:lnTo>
                  <a:lnTo>
                    <a:pt x="1849" y="201"/>
                  </a:lnTo>
                  <a:cubicBezTo>
                    <a:pt x="1685" y="78"/>
                    <a:pt x="1474" y="0"/>
                    <a:pt x="1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rot="-2760136">
              <a:off x="191393" y="2431610"/>
              <a:ext cx="28138" cy="29429"/>
            </a:xfrm>
            <a:custGeom>
              <a:avLst/>
              <a:gdLst/>
              <a:ahLst/>
              <a:cxnLst/>
              <a:rect l="l" t="t" r="r" b="b"/>
              <a:pathLst>
                <a:path w="1591" h="1664" extrusionOk="0">
                  <a:moveTo>
                    <a:pt x="1405" y="0"/>
                  </a:moveTo>
                  <a:lnTo>
                    <a:pt x="0" y="1072"/>
                  </a:lnTo>
                  <a:lnTo>
                    <a:pt x="407" y="1664"/>
                  </a:lnTo>
                  <a:lnTo>
                    <a:pt x="1220" y="1072"/>
                  </a:lnTo>
                  <a:cubicBezTo>
                    <a:pt x="1553" y="851"/>
                    <a:pt x="1590" y="444"/>
                    <a:pt x="1405" y="111"/>
                  </a:cubicBez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rot="-2760136">
              <a:off x="173020" y="2693962"/>
              <a:ext cx="51660" cy="53676"/>
            </a:xfrm>
            <a:custGeom>
              <a:avLst/>
              <a:gdLst/>
              <a:ahLst/>
              <a:cxnLst/>
              <a:rect l="l" t="t" r="r" b="b"/>
              <a:pathLst>
                <a:path w="2921" h="3035" extrusionOk="0">
                  <a:moveTo>
                    <a:pt x="2112" y="1"/>
                  </a:moveTo>
                  <a:cubicBezTo>
                    <a:pt x="1894" y="1"/>
                    <a:pt x="1684" y="107"/>
                    <a:pt x="1553" y="304"/>
                  </a:cubicBezTo>
                  <a:lnTo>
                    <a:pt x="887" y="1081"/>
                  </a:lnTo>
                  <a:lnTo>
                    <a:pt x="259" y="1857"/>
                  </a:lnTo>
                  <a:cubicBezTo>
                    <a:pt x="0" y="2153"/>
                    <a:pt x="0" y="2559"/>
                    <a:pt x="296" y="2855"/>
                  </a:cubicBezTo>
                  <a:lnTo>
                    <a:pt x="333" y="2892"/>
                  </a:lnTo>
                  <a:cubicBezTo>
                    <a:pt x="475" y="2987"/>
                    <a:pt x="638" y="3035"/>
                    <a:pt x="801" y="3035"/>
                  </a:cubicBezTo>
                  <a:cubicBezTo>
                    <a:pt x="1019" y="3035"/>
                    <a:pt x="1236" y="2950"/>
                    <a:pt x="1405" y="2781"/>
                  </a:cubicBezTo>
                  <a:lnTo>
                    <a:pt x="2699" y="1228"/>
                  </a:lnTo>
                  <a:cubicBezTo>
                    <a:pt x="2921" y="896"/>
                    <a:pt x="2884" y="489"/>
                    <a:pt x="2662" y="267"/>
                  </a:cubicBezTo>
                  <a:lnTo>
                    <a:pt x="2551" y="156"/>
                  </a:lnTo>
                  <a:cubicBezTo>
                    <a:pt x="2415" y="51"/>
                    <a:pt x="2262" y="1"/>
                    <a:pt x="21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6"/>
            <p:cNvSpPr/>
            <p:nvPr/>
          </p:nvSpPr>
          <p:spPr>
            <a:xfrm rot="-2760136">
              <a:off x="182526" y="2720409"/>
              <a:ext cx="25503" cy="32064"/>
            </a:xfrm>
            <a:custGeom>
              <a:avLst/>
              <a:gdLst/>
              <a:ahLst/>
              <a:cxnLst/>
              <a:rect l="l" t="t" r="r" b="b"/>
              <a:pathLst>
                <a:path w="1442" h="1813" extrusionOk="0">
                  <a:moveTo>
                    <a:pt x="887" y="1"/>
                  </a:moveTo>
                  <a:lnTo>
                    <a:pt x="222" y="777"/>
                  </a:lnTo>
                  <a:cubicBezTo>
                    <a:pt x="0" y="1073"/>
                    <a:pt x="0" y="1479"/>
                    <a:pt x="296" y="1775"/>
                  </a:cubicBezTo>
                  <a:lnTo>
                    <a:pt x="333" y="1812"/>
                  </a:lnTo>
                  <a:lnTo>
                    <a:pt x="1442" y="407"/>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6"/>
            <p:cNvSpPr/>
            <p:nvPr/>
          </p:nvSpPr>
          <p:spPr>
            <a:xfrm rot="-2760136">
              <a:off x="190553" y="2721718"/>
              <a:ext cx="30101" cy="26670"/>
            </a:xfrm>
            <a:custGeom>
              <a:avLst/>
              <a:gdLst/>
              <a:ahLst/>
              <a:cxnLst/>
              <a:rect l="l" t="t" r="r" b="b"/>
              <a:pathLst>
                <a:path w="1702" h="1508" extrusionOk="0">
                  <a:moveTo>
                    <a:pt x="1147" y="0"/>
                  </a:moveTo>
                  <a:lnTo>
                    <a:pt x="1" y="1331"/>
                  </a:lnTo>
                  <a:lnTo>
                    <a:pt x="75" y="1405"/>
                  </a:lnTo>
                  <a:cubicBezTo>
                    <a:pt x="200" y="1475"/>
                    <a:pt x="336" y="1508"/>
                    <a:pt x="469" y="1508"/>
                  </a:cubicBezTo>
                  <a:cubicBezTo>
                    <a:pt x="688" y="1508"/>
                    <a:pt x="898" y="1418"/>
                    <a:pt x="1036" y="1257"/>
                  </a:cubicBezTo>
                  <a:lnTo>
                    <a:pt x="1701" y="481"/>
                  </a:lnTo>
                  <a:lnTo>
                    <a:pt x="1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rot="-2760136">
              <a:off x="133285" y="2539267"/>
              <a:ext cx="105937" cy="103337"/>
            </a:xfrm>
            <a:custGeom>
              <a:avLst/>
              <a:gdLst/>
              <a:ahLst/>
              <a:cxnLst/>
              <a:rect l="l" t="t" r="r" b="b"/>
              <a:pathLst>
                <a:path w="5990" h="5843" extrusionOk="0">
                  <a:moveTo>
                    <a:pt x="5509" y="1"/>
                  </a:moveTo>
                  <a:lnTo>
                    <a:pt x="0" y="5325"/>
                  </a:lnTo>
                  <a:lnTo>
                    <a:pt x="481" y="5842"/>
                  </a:lnTo>
                  <a:lnTo>
                    <a:pt x="5990" y="519"/>
                  </a:lnTo>
                  <a:lnTo>
                    <a:pt x="5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6"/>
            <p:cNvSpPr/>
            <p:nvPr/>
          </p:nvSpPr>
          <p:spPr>
            <a:xfrm rot="-2760136">
              <a:off x="732653" y="2393368"/>
              <a:ext cx="24866" cy="25520"/>
            </a:xfrm>
            <a:custGeom>
              <a:avLst/>
              <a:gdLst/>
              <a:ahLst/>
              <a:cxnLst/>
              <a:rect l="l" t="t" r="r" b="b"/>
              <a:pathLst>
                <a:path w="1406" h="1443" extrusionOk="0">
                  <a:moveTo>
                    <a:pt x="370" y="1"/>
                  </a:moveTo>
                  <a:lnTo>
                    <a:pt x="0" y="371"/>
                  </a:lnTo>
                  <a:lnTo>
                    <a:pt x="1035" y="1443"/>
                  </a:lnTo>
                  <a:lnTo>
                    <a:pt x="1405" y="1073"/>
                  </a:lnTo>
                  <a:lnTo>
                    <a:pt x="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6"/>
            <p:cNvSpPr/>
            <p:nvPr/>
          </p:nvSpPr>
          <p:spPr>
            <a:xfrm rot="-2760136">
              <a:off x="732236" y="2765625"/>
              <a:ext cx="24866" cy="25520"/>
            </a:xfrm>
            <a:custGeom>
              <a:avLst/>
              <a:gdLst/>
              <a:ahLst/>
              <a:cxnLst/>
              <a:rect l="l" t="t" r="r" b="b"/>
              <a:pathLst>
                <a:path w="1406" h="1443" extrusionOk="0">
                  <a:moveTo>
                    <a:pt x="370" y="0"/>
                  </a:moveTo>
                  <a:lnTo>
                    <a:pt x="0" y="370"/>
                  </a:lnTo>
                  <a:lnTo>
                    <a:pt x="1035" y="1442"/>
                  </a:lnTo>
                  <a:lnTo>
                    <a:pt x="1405" y="1073"/>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6"/>
            <p:cNvSpPr/>
            <p:nvPr/>
          </p:nvSpPr>
          <p:spPr>
            <a:xfrm rot="-2760136">
              <a:off x="157179" y="2393363"/>
              <a:ext cx="24866" cy="24866"/>
            </a:xfrm>
            <a:custGeom>
              <a:avLst/>
              <a:gdLst/>
              <a:ahLst/>
              <a:cxnLst/>
              <a:rect l="l" t="t" r="r" b="b"/>
              <a:pathLst>
                <a:path w="1406" h="1406" extrusionOk="0">
                  <a:moveTo>
                    <a:pt x="370" y="1"/>
                  </a:moveTo>
                  <a:lnTo>
                    <a:pt x="0" y="333"/>
                  </a:lnTo>
                  <a:lnTo>
                    <a:pt x="1035" y="1405"/>
                  </a:lnTo>
                  <a:lnTo>
                    <a:pt x="1405" y="1073"/>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6"/>
            <p:cNvSpPr/>
            <p:nvPr/>
          </p:nvSpPr>
          <p:spPr>
            <a:xfrm rot="-2760136">
              <a:off x="156750" y="2765608"/>
              <a:ext cx="24866" cy="24866"/>
            </a:xfrm>
            <a:custGeom>
              <a:avLst/>
              <a:gdLst/>
              <a:ahLst/>
              <a:cxnLst/>
              <a:rect l="l" t="t" r="r" b="b"/>
              <a:pathLst>
                <a:path w="1406" h="1406" extrusionOk="0">
                  <a:moveTo>
                    <a:pt x="370" y="1"/>
                  </a:moveTo>
                  <a:lnTo>
                    <a:pt x="0" y="334"/>
                  </a:lnTo>
                  <a:lnTo>
                    <a:pt x="1035" y="1406"/>
                  </a:lnTo>
                  <a:lnTo>
                    <a:pt x="1405" y="1036"/>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rot="-2760136">
              <a:off x="87856" y="2222170"/>
              <a:ext cx="732329" cy="740181"/>
            </a:xfrm>
            <a:custGeom>
              <a:avLst/>
              <a:gdLst/>
              <a:ahLst/>
              <a:cxnLst/>
              <a:rect l="l" t="t" r="r" b="b"/>
              <a:pathLst>
                <a:path w="41408" h="41852" extrusionOk="0">
                  <a:moveTo>
                    <a:pt x="14456" y="1"/>
                  </a:moveTo>
                  <a:cubicBezTo>
                    <a:pt x="12755" y="1221"/>
                    <a:pt x="11054" y="2515"/>
                    <a:pt x="9502" y="3846"/>
                  </a:cubicBezTo>
                  <a:cubicBezTo>
                    <a:pt x="7579" y="5509"/>
                    <a:pt x="5731" y="7284"/>
                    <a:pt x="3993" y="9169"/>
                  </a:cubicBezTo>
                  <a:cubicBezTo>
                    <a:pt x="2625" y="10685"/>
                    <a:pt x="1294" y="12275"/>
                    <a:pt x="0" y="13939"/>
                  </a:cubicBezTo>
                  <a:cubicBezTo>
                    <a:pt x="7616" y="23440"/>
                    <a:pt x="17598" y="33792"/>
                    <a:pt x="26730" y="41851"/>
                  </a:cubicBezTo>
                  <a:cubicBezTo>
                    <a:pt x="28209" y="41297"/>
                    <a:pt x="29577" y="40631"/>
                    <a:pt x="30797" y="39929"/>
                  </a:cubicBezTo>
                  <a:cubicBezTo>
                    <a:pt x="34309" y="37896"/>
                    <a:pt x="37156" y="35234"/>
                    <a:pt x="39300" y="31758"/>
                  </a:cubicBezTo>
                  <a:cubicBezTo>
                    <a:pt x="40113" y="30501"/>
                    <a:pt x="40779" y="29170"/>
                    <a:pt x="41407" y="27729"/>
                  </a:cubicBezTo>
                  <a:cubicBezTo>
                    <a:pt x="33717" y="18301"/>
                    <a:pt x="23698" y="7949"/>
                    <a:pt x="14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6"/>
            <p:cNvSpPr/>
            <p:nvPr/>
          </p:nvSpPr>
          <p:spPr>
            <a:xfrm rot="-2760136">
              <a:off x="109184" y="2242087"/>
              <a:ext cx="692447" cy="700300"/>
            </a:xfrm>
            <a:custGeom>
              <a:avLst/>
              <a:gdLst/>
              <a:ahLst/>
              <a:cxnLst/>
              <a:rect l="l" t="t" r="r" b="b"/>
              <a:pathLst>
                <a:path w="39153" h="39597" extrusionOk="0">
                  <a:moveTo>
                    <a:pt x="14419" y="1"/>
                  </a:moveTo>
                  <a:cubicBezTo>
                    <a:pt x="12718" y="1221"/>
                    <a:pt x="11091" y="2478"/>
                    <a:pt x="9539" y="3883"/>
                  </a:cubicBezTo>
                  <a:cubicBezTo>
                    <a:pt x="7579" y="5546"/>
                    <a:pt x="5731" y="7321"/>
                    <a:pt x="4030" y="9169"/>
                  </a:cubicBezTo>
                  <a:cubicBezTo>
                    <a:pt x="2625" y="10722"/>
                    <a:pt x="1257" y="12275"/>
                    <a:pt x="0" y="13939"/>
                  </a:cubicBezTo>
                  <a:cubicBezTo>
                    <a:pt x="6951" y="22738"/>
                    <a:pt x="16083" y="32276"/>
                    <a:pt x="24549" y="39596"/>
                  </a:cubicBezTo>
                  <a:cubicBezTo>
                    <a:pt x="25991" y="39005"/>
                    <a:pt x="27322" y="38339"/>
                    <a:pt x="28505" y="37600"/>
                  </a:cubicBezTo>
                  <a:cubicBezTo>
                    <a:pt x="31980" y="35529"/>
                    <a:pt x="34790" y="32794"/>
                    <a:pt x="37008" y="29429"/>
                  </a:cubicBezTo>
                  <a:cubicBezTo>
                    <a:pt x="37784" y="28209"/>
                    <a:pt x="38524" y="26915"/>
                    <a:pt x="39152" y="25510"/>
                  </a:cubicBezTo>
                  <a:cubicBezTo>
                    <a:pt x="32165" y="16711"/>
                    <a:pt x="22922" y="7247"/>
                    <a:pt x="14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6"/>
            <p:cNvSpPr/>
            <p:nvPr/>
          </p:nvSpPr>
          <p:spPr>
            <a:xfrm rot="-2760136">
              <a:off x="158019" y="2271831"/>
              <a:ext cx="633589" cy="640133"/>
            </a:xfrm>
            <a:custGeom>
              <a:avLst/>
              <a:gdLst/>
              <a:ahLst/>
              <a:cxnLst/>
              <a:rect l="l" t="t" r="r" b="b"/>
              <a:pathLst>
                <a:path w="35825" h="36195" extrusionOk="0">
                  <a:moveTo>
                    <a:pt x="12755" y="1"/>
                  </a:moveTo>
                  <a:cubicBezTo>
                    <a:pt x="7838" y="3476"/>
                    <a:pt x="3623" y="7506"/>
                    <a:pt x="0" y="12312"/>
                  </a:cubicBezTo>
                  <a:cubicBezTo>
                    <a:pt x="6951" y="20889"/>
                    <a:pt x="14604" y="28875"/>
                    <a:pt x="22885" y="36195"/>
                  </a:cubicBezTo>
                  <a:cubicBezTo>
                    <a:pt x="29096" y="33866"/>
                    <a:pt x="33274" y="29873"/>
                    <a:pt x="35825" y="23699"/>
                  </a:cubicBezTo>
                  <a:cubicBezTo>
                    <a:pt x="28801" y="15196"/>
                    <a:pt x="21148" y="7247"/>
                    <a:pt x="127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rot="-2760136">
              <a:off x="134644" y="2322074"/>
              <a:ext cx="537485" cy="540757"/>
            </a:xfrm>
            <a:custGeom>
              <a:avLst/>
              <a:gdLst/>
              <a:ahLst/>
              <a:cxnLst/>
              <a:rect l="l" t="t" r="r" b="b"/>
              <a:pathLst>
                <a:path w="30391" h="30576" extrusionOk="0">
                  <a:moveTo>
                    <a:pt x="12755" y="1"/>
                  </a:moveTo>
                  <a:cubicBezTo>
                    <a:pt x="7949" y="3587"/>
                    <a:pt x="3771" y="7654"/>
                    <a:pt x="0" y="12275"/>
                  </a:cubicBezTo>
                  <a:cubicBezTo>
                    <a:pt x="5102" y="19041"/>
                    <a:pt x="10981" y="25141"/>
                    <a:pt x="17451" y="30576"/>
                  </a:cubicBezTo>
                  <a:cubicBezTo>
                    <a:pt x="23218" y="27840"/>
                    <a:pt x="27433" y="23773"/>
                    <a:pt x="30390" y="18116"/>
                  </a:cubicBezTo>
                  <a:cubicBezTo>
                    <a:pt x="25214" y="11388"/>
                    <a:pt x="19299" y="5361"/>
                    <a:pt x="12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6"/>
            <p:cNvSpPr/>
            <p:nvPr/>
          </p:nvSpPr>
          <p:spPr>
            <a:xfrm rot="-2760136">
              <a:off x="197091" y="2408555"/>
              <a:ext cx="366819" cy="368145"/>
            </a:xfrm>
            <a:custGeom>
              <a:avLst/>
              <a:gdLst/>
              <a:ahLst/>
              <a:cxnLst/>
              <a:rect l="l" t="t" r="r" b="b"/>
              <a:pathLst>
                <a:path w="20741" h="20816" extrusionOk="0">
                  <a:moveTo>
                    <a:pt x="10167" y="1"/>
                  </a:moveTo>
                  <a:cubicBezTo>
                    <a:pt x="6470" y="2958"/>
                    <a:pt x="3143" y="6212"/>
                    <a:pt x="0" y="9798"/>
                  </a:cubicBezTo>
                  <a:cubicBezTo>
                    <a:pt x="2958" y="13939"/>
                    <a:pt x="6470" y="17636"/>
                    <a:pt x="10426" y="20815"/>
                  </a:cubicBezTo>
                  <a:cubicBezTo>
                    <a:pt x="14752" y="18338"/>
                    <a:pt x="18116" y="15122"/>
                    <a:pt x="20741" y="10907"/>
                  </a:cubicBezTo>
                  <a:cubicBezTo>
                    <a:pt x="17783" y="6766"/>
                    <a:pt x="14234" y="3106"/>
                    <a:pt x="10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6"/>
            <p:cNvSpPr/>
            <p:nvPr/>
          </p:nvSpPr>
          <p:spPr>
            <a:xfrm rot="-2760136">
              <a:off x="519118" y="2418456"/>
              <a:ext cx="105937" cy="73891"/>
            </a:xfrm>
            <a:custGeom>
              <a:avLst/>
              <a:gdLst/>
              <a:ahLst/>
              <a:cxnLst/>
              <a:rect l="l" t="t" r="r" b="b"/>
              <a:pathLst>
                <a:path w="5990" h="4178" extrusionOk="0">
                  <a:moveTo>
                    <a:pt x="185" y="0"/>
                  </a:moveTo>
                  <a:cubicBezTo>
                    <a:pt x="222" y="37"/>
                    <a:pt x="259" y="111"/>
                    <a:pt x="296" y="185"/>
                  </a:cubicBezTo>
                  <a:cubicBezTo>
                    <a:pt x="222" y="370"/>
                    <a:pt x="74" y="518"/>
                    <a:pt x="0" y="666"/>
                  </a:cubicBezTo>
                  <a:lnTo>
                    <a:pt x="5620" y="4178"/>
                  </a:lnTo>
                  <a:cubicBezTo>
                    <a:pt x="5768" y="3919"/>
                    <a:pt x="5915" y="3697"/>
                    <a:pt x="5989" y="3438"/>
                  </a:cubicBezTo>
                  <a:cubicBezTo>
                    <a:pt x="5768" y="3106"/>
                    <a:pt x="5472" y="2773"/>
                    <a:pt x="5213" y="2440"/>
                  </a:cubicBezTo>
                  <a:lnTo>
                    <a:pt x="1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rot="-2760136">
              <a:off x="355228" y="2416477"/>
              <a:ext cx="37281" cy="43171"/>
            </a:xfrm>
            <a:custGeom>
              <a:avLst/>
              <a:gdLst/>
              <a:ahLst/>
              <a:cxnLst/>
              <a:rect l="l" t="t" r="r" b="b"/>
              <a:pathLst>
                <a:path w="2108" h="2441" extrusionOk="0">
                  <a:moveTo>
                    <a:pt x="1035" y="0"/>
                  </a:moveTo>
                  <a:lnTo>
                    <a:pt x="0" y="1701"/>
                  </a:lnTo>
                  <a:lnTo>
                    <a:pt x="740" y="2440"/>
                  </a:lnTo>
                  <a:lnTo>
                    <a:pt x="2107" y="1072"/>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rot="-2760136">
              <a:off x="536096" y="2673874"/>
              <a:ext cx="69965" cy="109209"/>
            </a:xfrm>
            <a:custGeom>
              <a:avLst/>
              <a:gdLst/>
              <a:ahLst/>
              <a:cxnLst/>
              <a:rect l="l" t="t" r="r" b="b"/>
              <a:pathLst>
                <a:path w="3956" h="6175" extrusionOk="0">
                  <a:moveTo>
                    <a:pt x="629" y="0"/>
                  </a:moveTo>
                  <a:cubicBezTo>
                    <a:pt x="444" y="148"/>
                    <a:pt x="333" y="296"/>
                    <a:pt x="148" y="407"/>
                  </a:cubicBezTo>
                  <a:lnTo>
                    <a:pt x="0" y="259"/>
                  </a:lnTo>
                  <a:lnTo>
                    <a:pt x="2292" y="5361"/>
                  </a:lnTo>
                  <a:cubicBezTo>
                    <a:pt x="2625" y="5657"/>
                    <a:pt x="2921" y="5916"/>
                    <a:pt x="3217" y="6175"/>
                  </a:cubicBezTo>
                  <a:cubicBezTo>
                    <a:pt x="3438" y="6027"/>
                    <a:pt x="3734" y="5916"/>
                    <a:pt x="3956" y="5805"/>
                  </a:cubicBezTo>
                  <a:lnTo>
                    <a:pt x="6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6"/>
            <p:cNvSpPr/>
            <p:nvPr/>
          </p:nvSpPr>
          <p:spPr>
            <a:xfrm rot="-2760136">
              <a:off x="173769" y="2698431"/>
              <a:ext cx="77817" cy="56913"/>
            </a:xfrm>
            <a:custGeom>
              <a:avLst/>
              <a:gdLst/>
              <a:ahLst/>
              <a:cxnLst/>
              <a:rect l="l" t="t" r="r" b="b"/>
              <a:pathLst>
                <a:path w="4400" h="3218" extrusionOk="0">
                  <a:moveTo>
                    <a:pt x="888" y="1"/>
                  </a:moveTo>
                  <a:cubicBezTo>
                    <a:pt x="592" y="371"/>
                    <a:pt x="259" y="703"/>
                    <a:pt x="0" y="1073"/>
                  </a:cubicBezTo>
                  <a:cubicBezTo>
                    <a:pt x="333" y="1480"/>
                    <a:pt x="703" y="1923"/>
                    <a:pt x="999" y="2367"/>
                  </a:cubicBezTo>
                  <a:lnTo>
                    <a:pt x="4400" y="3217"/>
                  </a:lnTo>
                  <a:cubicBezTo>
                    <a:pt x="4252" y="2959"/>
                    <a:pt x="4067" y="2774"/>
                    <a:pt x="3919" y="2552"/>
                  </a:cubicBezTo>
                  <a:cubicBezTo>
                    <a:pt x="4030" y="2404"/>
                    <a:pt x="4104" y="2330"/>
                    <a:pt x="4252" y="2182"/>
                  </a:cubicBezTo>
                  <a:lnTo>
                    <a:pt x="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6"/>
            <p:cNvSpPr/>
            <p:nvPr/>
          </p:nvSpPr>
          <p:spPr>
            <a:xfrm rot="-2760136">
              <a:off x="185894" y="2418562"/>
              <a:ext cx="52969" cy="79798"/>
            </a:xfrm>
            <a:custGeom>
              <a:avLst/>
              <a:gdLst/>
              <a:ahLst/>
              <a:cxnLst/>
              <a:rect l="l" t="t" r="r" b="b"/>
              <a:pathLst>
                <a:path w="2995" h="4512" extrusionOk="0">
                  <a:moveTo>
                    <a:pt x="1109" y="1"/>
                  </a:moveTo>
                  <a:cubicBezTo>
                    <a:pt x="740" y="260"/>
                    <a:pt x="370" y="555"/>
                    <a:pt x="0" y="851"/>
                  </a:cubicBezTo>
                  <a:lnTo>
                    <a:pt x="2034" y="4326"/>
                  </a:lnTo>
                  <a:cubicBezTo>
                    <a:pt x="2144" y="4252"/>
                    <a:pt x="2255" y="4104"/>
                    <a:pt x="2403" y="3994"/>
                  </a:cubicBezTo>
                  <a:cubicBezTo>
                    <a:pt x="2625" y="4141"/>
                    <a:pt x="2810" y="4326"/>
                    <a:pt x="2995" y="4511"/>
                  </a:cubicBezTo>
                  <a:lnTo>
                    <a:pt x="2292" y="1110"/>
                  </a:lnTo>
                  <a:cubicBezTo>
                    <a:pt x="1923" y="666"/>
                    <a:pt x="1553" y="296"/>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6"/>
            <p:cNvSpPr/>
            <p:nvPr/>
          </p:nvSpPr>
          <p:spPr>
            <a:xfrm rot="-2760136">
              <a:off x="351907" y="2728874"/>
              <a:ext cx="43171" cy="36627"/>
            </a:xfrm>
            <a:custGeom>
              <a:avLst/>
              <a:gdLst/>
              <a:ahLst/>
              <a:cxnLst/>
              <a:rect l="l" t="t" r="r" b="b"/>
              <a:pathLst>
                <a:path w="2441" h="2071" extrusionOk="0">
                  <a:moveTo>
                    <a:pt x="1738" y="1"/>
                  </a:moveTo>
                  <a:lnTo>
                    <a:pt x="0" y="962"/>
                  </a:lnTo>
                  <a:cubicBezTo>
                    <a:pt x="333" y="1332"/>
                    <a:pt x="703" y="1701"/>
                    <a:pt x="1072" y="2071"/>
                  </a:cubicBezTo>
                  <a:lnTo>
                    <a:pt x="2440" y="740"/>
                  </a:lnTo>
                  <a:cubicBezTo>
                    <a:pt x="2218" y="518"/>
                    <a:pt x="1997" y="222"/>
                    <a:pt x="1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rot="-2760136">
              <a:off x="593685" y="2738942"/>
              <a:ext cx="26829" cy="26829"/>
            </a:xfrm>
            <a:custGeom>
              <a:avLst/>
              <a:gdLst/>
              <a:ahLst/>
              <a:cxnLst/>
              <a:rect l="l" t="t" r="r" b="b"/>
              <a:pathLst>
                <a:path w="1517" h="1517" extrusionOk="0">
                  <a:moveTo>
                    <a:pt x="1" y="1"/>
                  </a:moveTo>
                  <a:lnTo>
                    <a:pt x="149" y="925"/>
                  </a:lnTo>
                  <a:lnTo>
                    <a:pt x="370" y="1516"/>
                  </a:lnTo>
                  <a:lnTo>
                    <a:pt x="1517" y="148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rot="-2760136">
              <a:off x="570027" y="2772541"/>
              <a:ext cx="62784" cy="45894"/>
            </a:xfrm>
            <a:custGeom>
              <a:avLst/>
              <a:gdLst/>
              <a:ahLst/>
              <a:cxnLst/>
              <a:rect l="l" t="t" r="r" b="b"/>
              <a:pathLst>
                <a:path w="3550" h="2595" extrusionOk="0">
                  <a:moveTo>
                    <a:pt x="3143" y="1"/>
                  </a:moveTo>
                  <a:lnTo>
                    <a:pt x="0" y="1886"/>
                  </a:lnTo>
                  <a:lnTo>
                    <a:pt x="37" y="1997"/>
                  </a:lnTo>
                  <a:cubicBezTo>
                    <a:pt x="278" y="2382"/>
                    <a:pt x="674" y="2595"/>
                    <a:pt x="1085" y="2595"/>
                  </a:cubicBezTo>
                  <a:cubicBezTo>
                    <a:pt x="1306" y="2595"/>
                    <a:pt x="1531" y="2533"/>
                    <a:pt x="1738" y="2404"/>
                  </a:cubicBezTo>
                  <a:lnTo>
                    <a:pt x="2736" y="1813"/>
                  </a:lnTo>
                  <a:cubicBezTo>
                    <a:pt x="3364" y="1443"/>
                    <a:pt x="3549" y="703"/>
                    <a:pt x="3180" y="112"/>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6"/>
            <p:cNvSpPr/>
            <p:nvPr/>
          </p:nvSpPr>
          <p:spPr>
            <a:xfrm rot="-2760136">
              <a:off x="594784" y="2417253"/>
              <a:ext cx="26829" cy="28792"/>
            </a:xfrm>
            <a:custGeom>
              <a:avLst/>
              <a:gdLst/>
              <a:ahLst/>
              <a:cxnLst/>
              <a:rect l="l" t="t" r="r" b="b"/>
              <a:pathLst>
                <a:path w="1517" h="1628" extrusionOk="0">
                  <a:moveTo>
                    <a:pt x="0" y="1"/>
                  </a:moveTo>
                  <a:lnTo>
                    <a:pt x="1368" y="1627"/>
                  </a:lnTo>
                  <a:lnTo>
                    <a:pt x="1516" y="444"/>
                  </a:lnTo>
                  <a:lnTo>
                    <a:pt x="925" y="18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6"/>
            <p:cNvSpPr/>
            <p:nvPr/>
          </p:nvSpPr>
          <p:spPr>
            <a:xfrm rot="-2760136">
              <a:off x="576936" y="2357173"/>
              <a:ext cx="49714" cy="59335"/>
            </a:xfrm>
            <a:custGeom>
              <a:avLst/>
              <a:gdLst/>
              <a:ahLst/>
              <a:cxnLst/>
              <a:rect l="l" t="t" r="r" b="b"/>
              <a:pathLst>
                <a:path w="2811" h="3355" extrusionOk="0">
                  <a:moveTo>
                    <a:pt x="1960" y="1"/>
                  </a:moveTo>
                  <a:lnTo>
                    <a:pt x="1" y="3070"/>
                  </a:lnTo>
                  <a:lnTo>
                    <a:pt x="75" y="3143"/>
                  </a:lnTo>
                  <a:cubicBezTo>
                    <a:pt x="285" y="3284"/>
                    <a:pt x="527" y="3355"/>
                    <a:pt x="767" y="3355"/>
                  </a:cubicBezTo>
                  <a:cubicBezTo>
                    <a:pt x="1159" y="3355"/>
                    <a:pt x="1546" y="3164"/>
                    <a:pt x="1775" y="2774"/>
                  </a:cubicBezTo>
                  <a:lnTo>
                    <a:pt x="2441" y="1813"/>
                  </a:lnTo>
                  <a:cubicBezTo>
                    <a:pt x="2810" y="1258"/>
                    <a:pt x="2663" y="482"/>
                    <a:pt x="2071" y="112"/>
                  </a:cubicBezTo>
                  <a:lnTo>
                    <a:pt x="19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rot="-2760136">
              <a:off x="775540" y="2432256"/>
              <a:ext cx="46443" cy="57797"/>
            </a:xfrm>
            <a:custGeom>
              <a:avLst/>
              <a:gdLst/>
              <a:ahLst/>
              <a:cxnLst/>
              <a:rect l="l" t="t" r="r" b="b"/>
              <a:pathLst>
                <a:path w="2626" h="3268" extrusionOk="0">
                  <a:moveTo>
                    <a:pt x="1811" y="1"/>
                  </a:moveTo>
                  <a:cubicBezTo>
                    <a:pt x="1550" y="1"/>
                    <a:pt x="1303" y="143"/>
                    <a:pt x="1147" y="377"/>
                  </a:cubicBezTo>
                  <a:lnTo>
                    <a:pt x="149" y="2152"/>
                  </a:lnTo>
                  <a:cubicBezTo>
                    <a:pt x="1" y="2521"/>
                    <a:pt x="112" y="2965"/>
                    <a:pt x="445" y="3187"/>
                  </a:cubicBezTo>
                  <a:cubicBezTo>
                    <a:pt x="554" y="3242"/>
                    <a:pt x="668" y="3267"/>
                    <a:pt x="778" y="3267"/>
                  </a:cubicBezTo>
                  <a:cubicBezTo>
                    <a:pt x="1040" y="3267"/>
                    <a:pt x="1287" y="3125"/>
                    <a:pt x="1443" y="2891"/>
                  </a:cubicBezTo>
                  <a:lnTo>
                    <a:pt x="2441" y="1116"/>
                  </a:lnTo>
                  <a:cubicBezTo>
                    <a:pt x="2626" y="747"/>
                    <a:pt x="2478" y="266"/>
                    <a:pt x="2145" y="81"/>
                  </a:cubicBezTo>
                  <a:cubicBezTo>
                    <a:pt x="2035" y="26"/>
                    <a:pt x="1922"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rot="-2760136">
              <a:off x="767099" y="2702089"/>
              <a:ext cx="62784" cy="42057"/>
            </a:xfrm>
            <a:custGeom>
              <a:avLst/>
              <a:gdLst/>
              <a:ahLst/>
              <a:cxnLst/>
              <a:rect l="l" t="t" r="r" b="b"/>
              <a:pathLst>
                <a:path w="3550" h="2378" extrusionOk="0">
                  <a:moveTo>
                    <a:pt x="2700" y="0"/>
                  </a:moveTo>
                  <a:cubicBezTo>
                    <a:pt x="2589" y="0"/>
                    <a:pt x="2475" y="26"/>
                    <a:pt x="2367" y="80"/>
                  </a:cubicBezTo>
                  <a:lnTo>
                    <a:pt x="518" y="1004"/>
                  </a:lnTo>
                  <a:cubicBezTo>
                    <a:pt x="149" y="1189"/>
                    <a:pt x="1" y="1596"/>
                    <a:pt x="186" y="1965"/>
                  </a:cubicBezTo>
                  <a:cubicBezTo>
                    <a:pt x="316" y="2227"/>
                    <a:pt x="577" y="2378"/>
                    <a:pt x="849" y="2378"/>
                  </a:cubicBezTo>
                  <a:cubicBezTo>
                    <a:pt x="962" y="2378"/>
                    <a:pt x="1076" y="2352"/>
                    <a:pt x="1184" y="2298"/>
                  </a:cubicBezTo>
                  <a:lnTo>
                    <a:pt x="3032" y="1374"/>
                  </a:lnTo>
                  <a:cubicBezTo>
                    <a:pt x="3328" y="1226"/>
                    <a:pt x="3550" y="782"/>
                    <a:pt x="3328" y="412"/>
                  </a:cubicBezTo>
                  <a:cubicBezTo>
                    <a:pt x="3223" y="151"/>
                    <a:pt x="2970"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6"/>
            <p:cNvSpPr/>
            <p:nvPr/>
          </p:nvSpPr>
          <p:spPr>
            <a:xfrm rot="-2760136">
              <a:off x="87964" y="2437631"/>
              <a:ext cx="58858" cy="46372"/>
            </a:xfrm>
            <a:custGeom>
              <a:avLst/>
              <a:gdLst/>
              <a:ahLst/>
              <a:cxnLst/>
              <a:rect l="l" t="t" r="r" b="b"/>
              <a:pathLst>
                <a:path w="3328" h="2622" extrusionOk="0">
                  <a:moveTo>
                    <a:pt x="2536" y="1"/>
                  </a:moveTo>
                  <a:cubicBezTo>
                    <a:pt x="2379" y="1"/>
                    <a:pt x="2218" y="46"/>
                    <a:pt x="2071" y="128"/>
                  </a:cubicBezTo>
                  <a:lnTo>
                    <a:pt x="1257" y="719"/>
                  </a:lnTo>
                  <a:lnTo>
                    <a:pt x="407" y="1348"/>
                  </a:lnTo>
                  <a:cubicBezTo>
                    <a:pt x="111" y="1570"/>
                    <a:pt x="0" y="2013"/>
                    <a:pt x="259" y="2346"/>
                  </a:cubicBezTo>
                  <a:lnTo>
                    <a:pt x="333" y="2383"/>
                  </a:lnTo>
                  <a:cubicBezTo>
                    <a:pt x="457" y="2548"/>
                    <a:pt x="639" y="2621"/>
                    <a:pt x="833" y="2621"/>
                  </a:cubicBezTo>
                  <a:cubicBezTo>
                    <a:pt x="986" y="2621"/>
                    <a:pt x="1147" y="2576"/>
                    <a:pt x="1294" y="2494"/>
                  </a:cubicBezTo>
                  <a:lnTo>
                    <a:pt x="2958" y="1237"/>
                  </a:lnTo>
                  <a:cubicBezTo>
                    <a:pt x="3291" y="1015"/>
                    <a:pt x="3328" y="535"/>
                    <a:pt x="3106" y="165"/>
                  </a:cubicBezTo>
                  <a:lnTo>
                    <a:pt x="3106" y="165"/>
                  </a:lnTo>
                  <a:lnTo>
                    <a:pt x="3069" y="239"/>
                  </a:lnTo>
                  <a:cubicBezTo>
                    <a:pt x="2924" y="74"/>
                    <a:pt x="2734" y="1"/>
                    <a:pt x="2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6"/>
            <p:cNvSpPr/>
            <p:nvPr/>
          </p:nvSpPr>
          <p:spPr>
            <a:xfrm rot="-2760136">
              <a:off x="747630" y="2530923"/>
              <a:ext cx="138638" cy="123711"/>
            </a:xfrm>
            <a:custGeom>
              <a:avLst/>
              <a:gdLst/>
              <a:ahLst/>
              <a:cxnLst/>
              <a:rect l="l" t="t" r="r" b="b"/>
              <a:pathLst>
                <a:path w="7839" h="6995" extrusionOk="0">
                  <a:moveTo>
                    <a:pt x="7288" y="0"/>
                  </a:moveTo>
                  <a:cubicBezTo>
                    <a:pt x="6624" y="0"/>
                    <a:pt x="4805" y="945"/>
                    <a:pt x="3069" y="2616"/>
                  </a:cubicBezTo>
                  <a:cubicBezTo>
                    <a:pt x="1073" y="4501"/>
                    <a:pt x="1" y="6609"/>
                    <a:pt x="333" y="6942"/>
                  </a:cubicBezTo>
                  <a:cubicBezTo>
                    <a:pt x="369" y="6978"/>
                    <a:pt x="423" y="6995"/>
                    <a:pt x="493" y="6995"/>
                  </a:cubicBezTo>
                  <a:cubicBezTo>
                    <a:pt x="1068" y="6995"/>
                    <a:pt x="2731" y="5813"/>
                    <a:pt x="4511" y="4132"/>
                  </a:cubicBezTo>
                  <a:cubicBezTo>
                    <a:pt x="6507" y="2246"/>
                    <a:pt x="7838" y="435"/>
                    <a:pt x="7506" y="65"/>
                  </a:cubicBezTo>
                  <a:cubicBezTo>
                    <a:pt x="7462" y="21"/>
                    <a:pt x="7388" y="0"/>
                    <a:pt x="7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6"/>
            <p:cNvSpPr/>
            <p:nvPr/>
          </p:nvSpPr>
          <p:spPr>
            <a:xfrm rot="-2760136">
              <a:off x="748254" y="2530852"/>
              <a:ext cx="137984" cy="123517"/>
            </a:xfrm>
            <a:custGeom>
              <a:avLst/>
              <a:gdLst/>
              <a:ahLst/>
              <a:cxnLst/>
              <a:rect l="l" t="t" r="r" b="b"/>
              <a:pathLst>
                <a:path w="7802" h="6984" extrusionOk="0">
                  <a:moveTo>
                    <a:pt x="7309" y="1"/>
                  </a:moveTo>
                  <a:cubicBezTo>
                    <a:pt x="6735" y="1"/>
                    <a:pt x="5075" y="1182"/>
                    <a:pt x="3328" y="2864"/>
                  </a:cubicBezTo>
                  <a:cubicBezTo>
                    <a:pt x="1332" y="4749"/>
                    <a:pt x="1" y="6561"/>
                    <a:pt x="296" y="6931"/>
                  </a:cubicBezTo>
                  <a:cubicBezTo>
                    <a:pt x="332" y="6967"/>
                    <a:pt x="386" y="6984"/>
                    <a:pt x="456" y="6984"/>
                  </a:cubicBezTo>
                  <a:cubicBezTo>
                    <a:pt x="1031" y="6984"/>
                    <a:pt x="2694" y="5802"/>
                    <a:pt x="4474" y="4121"/>
                  </a:cubicBezTo>
                  <a:cubicBezTo>
                    <a:pt x="6470" y="2235"/>
                    <a:pt x="7801" y="424"/>
                    <a:pt x="7469" y="54"/>
                  </a:cubicBezTo>
                  <a:cubicBezTo>
                    <a:pt x="7433" y="18"/>
                    <a:pt x="7379" y="1"/>
                    <a:pt x="7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6"/>
            <p:cNvSpPr/>
            <p:nvPr/>
          </p:nvSpPr>
          <p:spPr>
            <a:xfrm rot="-2760136">
              <a:off x="801065" y="2578917"/>
              <a:ext cx="26811" cy="27484"/>
            </a:xfrm>
            <a:custGeom>
              <a:avLst/>
              <a:gdLst/>
              <a:ahLst/>
              <a:cxnLst/>
              <a:rect l="l" t="t" r="r" b="b"/>
              <a:pathLst>
                <a:path w="1516" h="1554" extrusionOk="0">
                  <a:moveTo>
                    <a:pt x="407" y="1"/>
                  </a:moveTo>
                  <a:lnTo>
                    <a:pt x="0" y="445"/>
                  </a:lnTo>
                  <a:lnTo>
                    <a:pt x="1331" y="1554"/>
                  </a:lnTo>
                  <a:lnTo>
                    <a:pt x="1516" y="1406"/>
                  </a:lnTo>
                  <a:lnTo>
                    <a:pt x="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6"/>
            <p:cNvSpPr/>
            <p:nvPr/>
          </p:nvSpPr>
          <p:spPr>
            <a:xfrm rot="-2760136">
              <a:off x="98585" y="2434122"/>
              <a:ext cx="33355" cy="22921"/>
            </a:xfrm>
            <a:custGeom>
              <a:avLst/>
              <a:gdLst/>
              <a:ahLst/>
              <a:cxnLst/>
              <a:rect l="l" t="t" r="r" b="b"/>
              <a:pathLst>
                <a:path w="1886" h="1296" extrusionOk="0">
                  <a:moveTo>
                    <a:pt x="1273" y="1"/>
                  </a:moveTo>
                  <a:cubicBezTo>
                    <a:pt x="1108" y="1"/>
                    <a:pt x="949" y="48"/>
                    <a:pt x="814" y="150"/>
                  </a:cubicBezTo>
                  <a:lnTo>
                    <a:pt x="0" y="741"/>
                  </a:lnTo>
                  <a:lnTo>
                    <a:pt x="444" y="1296"/>
                  </a:lnTo>
                  <a:lnTo>
                    <a:pt x="1886" y="261"/>
                  </a:lnTo>
                  <a:lnTo>
                    <a:pt x="1849" y="187"/>
                  </a:lnTo>
                  <a:cubicBezTo>
                    <a:pt x="1669" y="67"/>
                    <a:pt x="1467" y="1"/>
                    <a:pt x="1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rot="-2760136">
              <a:off x="110410" y="2433244"/>
              <a:ext cx="28775" cy="29447"/>
            </a:xfrm>
            <a:custGeom>
              <a:avLst/>
              <a:gdLst/>
              <a:ahLst/>
              <a:cxnLst/>
              <a:rect l="l" t="t" r="r" b="b"/>
              <a:pathLst>
                <a:path w="1627" h="1665" extrusionOk="0">
                  <a:moveTo>
                    <a:pt x="1442" y="1"/>
                  </a:moveTo>
                  <a:lnTo>
                    <a:pt x="0" y="1073"/>
                  </a:lnTo>
                  <a:lnTo>
                    <a:pt x="407" y="1664"/>
                  </a:lnTo>
                  <a:lnTo>
                    <a:pt x="1257" y="1073"/>
                  </a:lnTo>
                  <a:cubicBezTo>
                    <a:pt x="1590" y="814"/>
                    <a:pt x="1627" y="407"/>
                    <a:pt x="1442" y="75"/>
                  </a:cubicBezTo>
                  <a:lnTo>
                    <a:pt x="1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rot="-2760136">
              <a:off x="92359" y="2695187"/>
              <a:ext cx="51678" cy="53623"/>
            </a:xfrm>
            <a:custGeom>
              <a:avLst/>
              <a:gdLst/>
              <a:ahLst/>
              <a:cxnLst/>
              <a:rect l="l" t="t" r="r" b="b"/>
              <a:pathLst>
                <a:path w="2922" h="3032" extrusionOk="0">
                  <a:moveTo>
                    <a:pt x="2107" y="0"/>
                  </a:moveTo>
                  <a:cubicBezTo>
                    <a:pt x="1876" y="0"/>
                    <a:pt x="1649" y="120"/>
                    <a:pt x="1516" y="320"/>
                  </a:cubicBezTo>
                  <a:lnTo>
                    <a:pt x="888" y="1096"/>
                  </a:lnTo>
                  <a:lnTo>
                    <a:pt x="222" y="1872"/>
                  </a:lnTo>
                  <a:cubicBezTo>
                    <a:pt x="1" y="2131"/>
                    <a:pt x="1" y="2575"/>
                    <a:pt x="259" y="2834"/>
                  </a:cubicBezTo>
                  <a:lnTo>
                    <a:pt x="333" y="2871"/>
                  </a:lnTo>
                  <a:cubicBezTo>
                    <a:pt x="460" y="2982"/>
                    <a:pt x="622" y="3032"/>
                    <a:pt x="785" y="3032"/>
                  </a:cubicBezTo>
                  <a:cubicBezTo>
                    <a:pt x="1001" y="3032"/>
                    <a:pt x="1221" y="2944"/>
                    <a:pt x="1368" y="2797"/>
                  </a:cubicBezTo>
                  <a:lnTo>
                    <a:pt x="2662" y="1207"/>
                  </a:lnTo>
                  <a:cubicBezTo>
                    <a:pt x="2921" y="911"/>
                    <a:pt x="2847" y="468"/>
                    <a:pt x="2625" y="246"/>
                  </a:cubicBezTo>
                  <a:lnTo>
                    <a:pt x="2552" y="172"/>
                  </a:lnTo>
                  <a:cubicBezTo>
                    <a:pt x="2418" y="54"/>
                    <a:pt x="2262" y="0"/>
                    <a:pt x="2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rot="-2760136">
              <a:off x="101946" y="2722160"/>
              <a:ext cx="24866" cy="31392"/>
            </a:xfrm>
            <a:custGeom>
              <a:avLst/>
              <a:gdLst/>
              <a:ahLst/>
              <a:cxnLst/>
              <a:rect l="l" t="t" r="r" b="b"/>
              <a:pathLst>
                <a:path w="1406" h="1775" extrusionOk="0">
                  <a:moveTo>
                    <a:pt x="851" y="0"/>
                  </a:moveTo>
                  <a:lnTo>
                    <a:pt x="222" y="776"/>
                  </a:lnTo>
                  <a:cubicBezTo>
                    <a:pt x="1" y="1035"/>
                    <a:pt x="1" y="1479"/>
                    <a:pt x="259" y="1738"/>
                  </a:cubicBezTo>
                  <a:lnTo>
                    <a:pt x="296" y="1775"/>
                  </a:lnTo>
                  <a:lnTo>
                    <a:pt x="1405" y="407"/>
                  </a:lnTo>
                  <a:lnTo>
                    <a:pt x="8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rot="-2760136">
              <a:off x="109496" y="2723654"/>
              <a:ext cx="30101" cy="26210"/>
            </a:xfrm>
            <a:custGeom>
              <a:avLst/>
              <a:gdLst/>
              <a:ahLst/>
              <a:cxnLst/>
              <a:rect l="l" t="t" r="r" b="b"/>
              <a:pathLst>
                <a:path w="1702" h="1482" extrusionOk="0">
                  <a:moveTo>
                    <a:pt x="1183" y="1"/>
                  </a:moveTo>
                  <a:lnTo>
                    <a:pt x="0" y="1332"/>
                  </a:lnTo>
                  <a:lnTo>
                    <a:pt x="111" y="1369"/>
                  </a:lnTo>
                  <a:cubicBezTo>
                    <a:pt x="231" y="1443"/>
                    <a:pt x="374" y="1482"/>
                    <a:pt x="517" y="1482"/>
                  </a:cubicBezTo>
                  <a:cubicBezTo>
                    <a:pt x="729" y="1482"/>
                    <a:pt x="940" y="1397"/>
                    <a:pt x="1073" y="1221"/>
                  </a:cubicBezTo>
                  <a:lnTo>
                    <a:pt x="1701" y="444"/>
                  </a:lnTo>
                  <a:lnTo>
                    <a:pt x="1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rot="-2760136">
              <a:off x="52064" y="2541012"/>
              <a:ext cx="106592" cy="102665"/>
            </a:xfrm>
            <a:custGeom>
              <a:avLst/>
              <a:gdLst/>
              <a:ahLst/>
              <a:cxnLst/>
              <a:rect l="l" t="t" r="r" b="b"/>
              <a:pathLst>
                <a:path w="6027" h="5805" extrusionOk="0">
                  <a:moveTo>
                    <a:pt x="5546" y="1"/>
                  </a:moveTo>
                  <a:lnTo>
                    <a:pt x="0" y="5324"/>
                  </a:lnTo>
                  <a:lnTo>
                    <a:pt x="481" y="5805"/>
                  </a:lnTo>
                  <a:lnTo>
                    <a:pt x="6026" y="481"/>
                  </a:lnTo>
                  <a:lnTo>
                    <a:pt x="55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03;p56">
            <a:extLst>
              <a:ext uri="{FF2B5EF4-FFF2-40B4-BE49-F238E27FC236}">
                <a16:creationId xmlns:a16="http://schemas.microsoft.com/office/drawing/2014/main" id="{68FA492F-A518-6787-97EA-0E348AADDF5B}"/>
              </a:ext>
            </a:extLst>
          </p:cNvPr>
          <p:cNvSpPr txBox="1"/>
          <p:nvPr/>
        </p:nvSpPr>
        <p:spPr>
          <a:xfrm>
            <a:off x="6817448" y="3730238"/>
            <a:ext cx="1931382" cy="408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latin typeface="Barlow"/>
                <a:ea typeface="Barlow"/>
                <a:cs typeface="Barlow"/>
                <a:sym typeface="Barlow"/>
              </a:rPr>
              <a:t>February 21, 2023</a:t>
            </a:r>
          </a:p>
        </p:txBody>
      </p:sp>
      <p:sp>
        <p:nvSpPr>
          <p:cNvPr id="3" name="Google Shape;1603;p56">
            <a:extLst>
              <a:ext uri="{FF2B5EF4-FFF2-40B4-BE49-F238E27FC236}">
                <a16:creationId xmlns:a16="http://schemas.microsoft.com/office/drawing/2014/main" id="{E19FE856-7EDB-8AEB-C12E-CDFE80C37089}"/>
              </a:ext>
            </a:extLst>
          </p:cNvPr>
          <p:cNvSpPr txBox="1"/>
          <p:nvPr/>
        </p:nvSpPr>
        <p:spPr>
          <a:xfrm>
            <a:off x="2699400" y="3725229"/>
            <a:ext cx="1931382" cy="408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latin typeface="Barlow"/>
                <a:ea typeface="Barlow"/>
                <a:cs typeface="Barlow"/>
                <a:sym typeface="Barlow"/>
              </a:rPr>
              <a:t>February 16, 2023</a:t>
            </a:r>
          </a:p>
        </p:txBody>
      </p:sp>
      <p:sp>
        <p:nvSpPr>
          <p:cNvPr id="4" name="Google Shape;1603;p56">
            <a:extLst>
              <a:ext uri="{FF2B5EF4-FFF2-40B4-BE49-F238E27FC236}">
                <a16:creationId xmlns:a16="http://schemas.microsoft.com/office/drawing/2014/main" id="{BBA78CC5-84EB-5E90-DC9B-19D8EFF09A84}"/>
              </a:ext>
            </a:extLst>
          </p:cNvPr>
          <p:cNvSpPr txBox="1"/>
          <p:nvPr/>
        </p:nvSpPr>
        <p:spPr>
          <a:xfrm>
            <a:off x="4739195" y="3722193"/>
            <a:ext cx="1931382" cy="408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dk1"/>
                </a:solidFill>
                <a:latin typeface="Barlow"/>
                <a:ea typeface="Barlow"/>
                <a:cs typeface="Barlow"/>
                <a:sym typeface="Barlow"/>
              </a:rPr>
              <a:t>February 19, 2023</a:t>
            </a:r>
          </a:p>
        </p:txBody>
      </p:sp>
      <p:pic>
        <p:nvPicPr>
          <p:cNvPr id="6" name="Graphic 5" descr="Ui Ux outline">
            <a:extLst>
              <a:ext uri="{FF2B5EF4-FFF2-40B4-BE49-F238E27FC236}">
                <a16:creationId xmlns:a16="http://schemas.microsoft.com/office/drawing/2014/main" id="{6B95142A-47DF-FD1A-CA29-9DCB5B1C90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6953" y="2257794"/>
            <a:ext cx="636150" cy="636150"/>
          </a:xfrm>
          <a:prstGeom prst="rect">
            <a:avLst/>
          </a:prstGeom>
        </p:spPr>
      </p:pic>
      <p:pic>
        <p:nvPicPr>
          <p:cNvPr id="8" name="Graphic 7" descr="Lightbulb and gear outline">
            <a:extLst>
              <a:ext uri="{FF2B5EF4-FFF2-40B4-BE49-F238E27FC236}">
                <a16:creationId xmlns:a16="http://schemas.microsoft.com/office/drawing/2014/main" id="{93ACA770-2BC1-DC2B-EAD4-39AE509E53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3801" y="2279003"/>
            <a:ext cx="560176" cy="560176"/>
          </a:xfrm>
          <a:prstGeom prst="rect">
            <a:avLst/>
          </a:prstGeom>
        </p:spPr>
      </p:pic>
      <p:pic>
        <p:nvPicPr>
          <p:cNvPr id="10" name="Graphic 9" descr="Blog with solid fill">
            <a:extLst>
              <a:ext uri="{FF2B5EF4-FFF2-40B4-BE49-F238E27FC236}">
                <a16:creationId xmlns:a16="http://schemas.microsoft.com/office/drawing/2014/main" id="{7E484709-B967-E6B2-0967-206012FB27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51483" y="2238062"/>
            <a:ext cx="679458" cy="679458"/>
          </a:xfrm>
          <a:prstGeom prst="rect">
            <a:avLst/>
          </a:prstGeom>
        </p:spPr>
      </p:pic>
      <p:pic>
        <p:nvPicPr>
          <p:cNvPr id="12" name="Graphic 11" descr="Vlog outline">
            <a:extLst>
              <a:ext uri="{FF2B5EF4-FFF2-40B4-BE49-F238E27FC236}">
                <a16:creationId xmlns:a16="http://schemas.microsoft.com/office/drawing/2014/main" id="{09F6823A-ACD7-B13A-1349-5573D019B2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7523" y="2244335"/>
            <a:ext cx="654830" cy="654830"/>
          </a:xfrm>
          <a:prstGeom prst="rect">
            <a:avLst/>
          </a:prstGeom>
        </p:spPr>
      </p:pic>
    </p:spTree>
    <p:extLst>
      <p:ext uri="{BB962C8B-B14F-4D97-AF65-F5344CB8AC3E}">
        <p14:creationId xmlns:p14="http://schemas.microsoft.com/office/powerpoint/2010/main" val="163342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cxnSp>
        <p:nvCxnSpPr>
          <p:cNvPr id="8" name="Google Shape;3070;p70">
            <a:extLst>
              <a:ext uri="{FF2B5EF4-FFF2-40B4-BE49-F238E27FC236}">
                <a16:creationId xmlns:a16="http://schemas.microsoft.com/office/drawing/2014/main" id="{717BEF8E-A400-CE5B-F188-436602D1B7C4}"/>
              </a:ext>
            </a:extLst>
          </p:cNvPr>
          <p:cNvCxnSpPr>
            <a:cxnSpLocks/>
          </p:cNvCxnSpPr>
          <p:nvPr/>
        </p:nvCxnSpPr>
        <p:spPr>
          <a:xfrm flipV="1">
            <a:off x="-518160" y="804920"/>
            <a:ext cx="9684322" cy="52729"/>
          </a:xfrm>
          <a:prstGeom prst="straightConnector1">
            <a:avLst/>
          </a:prstGeom>
          <a:noFill/>
          <a:ln w="38100" cap="flat" cmpd="sng">
            <a:solidFill>
              <a:schemeClr val="tx1"/>
            </a:solidFill>
            <a:prstDash val="solid"/>
            <a:round/>
            <a:headEnd type="none" w="med" len="med"/>
            <a:tailEnd type="none" w="med" len="med"/>
          </a:ln>
        </p:spPr>
      </p:cxnSp>
      <p:cxnSp>
        <p:nvCxnSpPr>
          <p:cNvPr id="40" name="Google Shape;3070;p70">
            <a:extLst>
              <a:ext uri="{FF2B5EF4-FFF2-40B4-BE49-F238E27FC236}">
                <a16:creationId xmlns:a16="http://schemas.microsoft.com/office/drawing/2014/main" id="{7060E904-083F-8C02-4723-CCB03E56BF93}"/>
              </a:ext>
            </a:extLst>
          </p:cNvPr>
          <p:cNvCxnSpPr>
            <a:cxnSpLocks/>
          </p:cNvCxnSpPr>
          <p:nvPr/>
        </p:nvCxnSpPr>
        <p:spPr>
          <a:xfrm>
            <a:off x="0" y="4933726"/>
            <a:ext cx="9265920" cy="0"/>
          </a:xfrm>
          <a:prstGeom prst="straightConnector1">
            <a:avLst/>
          </a:prstGeom>
          <a:noFill/>
          <a:ln w="38100" cap="flat" cmpd="sng">
            <a:solidFill>
              <a:schemeClr val="tx1"/>
            </a:solidFill>
            <a:prstDash val="solid"/>
            <a:round/>
            <a:headEnd type="none" w="med" len="med"/>
            <a:tailEnd type="none" w="med" len="med"/>
          </a:ln>
        </p:spPr>
      </p:cxnSp>
      <p:grpSp>
        <p:nvGrpSpPr>
          <p:cNvPr id="795" name="Google Shape;1572;p55">
            <a:extLst>
              <a:ext uri="{FF2B5EF4-FFF2-40B4-BE49-F238E27FC236}">
                <a16:creationId xmlns:a16="http://schemas.microsoft.com/office/drawing/2014/main" id="{AC1985AD-833C-B405-A4C1-ECBCAC75461F}"/>
              </a:ext>
            </a:extLst>
          </p:cNvPr>
          <p:cNvGrpSpPr/>
          <p:nvPr/>
        </p:nvGrpSpPr>
        <p:grpSpPr>
          <a:xfrm rot="10800000">
            <a:off x="245213" y="285762"/>
            <a:ext cx="408800" cy="447140"/>
            <a:chOff x="-991575" y="941475"/>
            <a:chExt cx="1147025" cy="1254250"/>
          </a:xfrm>
        </p:grpSpPr>
        <p:sp>
          <p:nvSpPr>
            <p:cNvPr id="796" name="Google Shape;1573;p55">
              <a:extLst>
                <a:ext uri="{FF2B5EF4-FFF2-40B4-BE49-F238E27FC236}">
                  <a16:creationId xmlns:a16="http://schemas.microsoft.com/office/drawing/2014/main" id="{916EEE08-7CE4-3DCE-5260-D4B03D521CF3}"/>
                </a:ext>
              </a:extLst>
            </p:cNvPr>
            <p:cNvSpPr/>
            <p:nvPr/>
          </p:nvSpPr>
          <p:spPr>
            <a:xfrm>
              <a:off x="-991575" y="1105850"/>
              <a:ext cx="823550" cy="843100"/>
            </a:xfrm>
            <a:custGeom>
              <a:avLst/>
              <a:gdLst/>
              <a:ahLst/>
              <a:cxnLst/>
              <a:rect l="l" t="t" r="r" b="b"/>
              <a:pathLst>
                <a:path w="32942" h="33724" extrusionOk="0">
                  <a:moveTo>
                    <a:pt x="2868" y="1"/>
                  </a:moveTo>
                  <a:cubicBezTo>
                    <a:pt x="2342" y="1"/>
                    <a:pt x="1813" y="161"/>
                    <a:pt x="1368" y="487"/>
                  </a:cubicBezTo>
                  <a:cubicBezTo>
                    <a:pt x="259" y="1337"/>
                    <a:pt x="0" y="2964"/>
                    <a:pt x="814" y="4073"/>
                  </a:cubicBezTo>
                  <a:lnTo>
                    <a:pt x="10759" y="17494"/>
                  </a:lnTo>
                  <a:lnTo>
                    <a:pt x="11017" y="17937"/>
                  </a:lnTo>
                  <a:cubicBezTo>
                    <a:pt x="11535" y="18640"/>
                    <a:pt x="12348" y="19009"/>
                    <a:pt x="13199" y="19009"/>
                  </a:cubicBezTo>
                  <a:lnTo>
                    <a:pt x="23772" y="19009"/>
                  </a:lnTo>
                  <a:lnTo>
                    <a:pt x="23772" y="26625"/>
                  </a:lnTo>
                  <a:lnTo>
                    <a:pt x="18190" y="26625"/>
                  </a:lnTo>
                  <a:cubicBezTo>
                    <a:pt x="17118" y="26625"/>
                    <a:pt x="16267" y="27513"/>
                    <a:pt x="16267" y="28548"/>
                  </a:cubicBezTo>
                  <a:cubicBezTo>
                    <a:pt x="16267" y="29620"/>
                    <a:pt x="17155" y="30507"/>
                    <a:pt x="18190" y="30507"/>
                  </a:cubicBezTo>
                  <a:lnTo>
                    <a:pt x="23772" y="30507"/>
                  </a:lnTo>
                  <a:cubicBezTo>
                    <a:pt x="23772" y="32282"/>
                    <a:pt x="25214" y="33724"/>
                    <a:pt x="26989" y="33724"/>
                  </a:cubicBezTo>
                  <a:lnTo>
                    <a:pt x="29688" y="33724"/>
                  </a:lnTo>
                  <a:cubicBezTo>
                    <a:pt x="31499" y="33724"/>
                    <a:pt x="32941" y="32282"/>
                    <a:pt x="32941" y="30507"/>
                  </a:cubicBezTo>
                  <a:lnTo>
                    <a:pt x="32941" y="19046"/>
                  </a:lnTo>
                  <a:lnTo>
                    <a:pt x="32941" y="17679"/>
                  </a:lnTo>
                  <a:cubicBezTo>
                    <a:pt x="32941" y="14721"/>
                    <a:pt x="30538" y="12392"/>
                    <a:pt x="27580" y="12392"/>
                  </a:cubicBezTo>
                  <a:lnTo>
                    <a:pt x="14271" y="12392"/>
                  </a:lnTo>
                  <a:cubicBezTo>
                    <a:pt x="13679" y="12392"/>
                    <a:pt x="13051" y="12059"/>
                    <a:pt x="12681" y="11578"/>
                  </a:cubicBezTo>
                  <a:lnTo>
                    <a:pt x="4917" y="1042"/>
                  </a:lnTo>
                  <a:cubicBezTo>
                    <a:pt x="4430" y="356"/>
                    <a:pt x="3652" y="1"/>
                    <a:pt x="2868" y="1"/>
                  </a:cubicBezTo>
                  <a:close/>
                </a:path>
              </a:pathLst>
            </a:custGeom>
            <a:solidFill>
              <a:schemeClr val="dk1"/>
            </a:solid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574;p55">
              <a:extLst>
                <a:ext uri="{FF2B5EF4-FFF2-40B4-BE49-F238E27FC236}">
                  <a16:creationId xmlns:a16="http://schemas.microsoft.com/office/drawing/2014/main" id="{70589566-5957-1E99-C3E0-180083A1CB5C}"/>
                </a:ext>
              </a:extLst>
            </p:cNvPr>
            <p:cNvSpPr/>
            <p:nvPr/>
          </p:nvSpPr>
          <p:spPr>
            <a:xfrm>
              <a:off x="-374175" y="2003475"/>
              <a:ext cx="192275" cy="192250"/>
            </a:xfrm>
            <a:custGeom>
              <a:avLst/>
              <a:gdLst/>
              <a:ahLst/>
              <a:cxnLst/>
              <a:rect l="l" t="t" r="r" b="b"/>
              <a:pathLst>
                <a:path w="7691" h="7690" extrusionOk="0">
                  <a:moveTo>
                    <a:pt x="3846" y="0"/>
                  </a:moveTo>
                  <a:cubicBezTo>
                    <a:pt x="1738" y="0"/>
                    <a:pt x="1" y="1701"/>
                    <a:pt x="1" y="3845"/>
                  </a:cubicBezTo>
                  <a:cubicBezTo>
                    <a:pt x="1" y="5952"/>
                    <a:pt x="1738" y="7690"/>
                    <a:pt x="3846" y="7690"/>
                  </a:cubicBezTo>
                  <a:cubicBezTo>
                    <a:pt x="5990" y="7690"/>
                    <a:pt x="7690" y="5952"/>
                    <a:pt x="7690" y="3845"/>
                  </a:cubicBezTo>
                  <a:cubicBezTo>
                    <a:pt x="7690" y="1701"/>
                    <a:pt x="5990" y="0"/>
                    <a:pt x="3846" y="0"/>
                  </a:cubicBezTo>
                  <a:close/>
                </a:path>
              </a:pathLst>
            </a:custGeom>
            <a:solidFill>
              <a:schemeClr val="dk1"/>
            </a:solid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575;p55">
              <a:extLst>
                <a:ext uri="{FF2B5EF4-FFF2-40B4-BE49-F238E27FC236}">
                  <a16:creationId xmlns:a16="http://schemas.microsoft.com/office/drawing/2014/main" id="{87B844D0-DE3A-6423-E694-3D6290C67371}"/>
                </a:ext>
              </a:extLst>
            </p:cNvPr>
            <p:cNvSpPr/>
            <p:nvPr/>
          </p:nvSpPr>
          <p:spPr>
            <a:xfrm>
              <a:off x="-679725" y="941475"/>
              <a:ext cx="835175" cy="732450"/>
            </a:xfrm>
            <a:custGeom>
              <a:avLst/>
              <a:gdLst/>
              <a:ahLst/>
              <a:cxnLst/>
              <a:rect l="l" t="t" r="r" b="b"/>
              <a:pathLst>
                <a:path w="33407" h="29298" extrusionOk="0">
                  <a:moveTo>
                    <a:pt x="14663" y="1"/>
                  </a:moveTo>
                  <a:cubicBezTo>
                    <a:pt x="9302" y="1"/>
                    <a:pt x="4607" y="2219"/>
                    <a:pt x="1279" y="5731"/>
                  </a:cubicBezTo>
                  <a:cubicBezTo>
                    <a:pt x="0" y="7117"/>
                    <a:pt x="1009" y="9254"/>
                    <a:pt x="2829" y="9254"/>
                  </a:cubicBezTo>
                  <a:cubicBezTo>
                    <a:pt x="2903" y="9254"/>
                    <a:pt x="2978" y="9251"/>
                    <a:pt x="3054" y="9243"/>
                  </a:cubicBezTo>
                  <a:lnTo>
                    <a:pt x="3424" y="9206"/>
                  </a:lnTo>
                  <a:cubicBezTo>
                    <a:pt x="3904" y="9169"/>
                    <a:pt x="4422" y="8948"/>
                    <a:pt x="4755" y="8578"/>
                  </a:cubicBezTo>
                  <a:cubicBezTo>
                    <a:pt x="7206" y="6056"/>
                    <a:pt x="10653" y="4497"/>
                    <a:pt x="14530" y="4497"/>
                  </a:cubicBezTo>
                  <a:cubicBezTo>
                    <a:pt x="14746" y="4497"/>
                    <a:pt x="14962" y="4501"/>
                    <a:pt x="15180" y="4511"/>
                  </a:cubicBezTo>
                  <a:cubicBezTo>
                    <a:pt x="21206" y="4770"/>
                    <a:pt x="26456" y="9059"/>
                    <a:pt x="27898" y="14900"/>
                  </a:cubicBezTo>
                  <a:cubicBezTo>
                    <a:pt x="28859" y="18856"/>
                    <a:pt x="28083" y="22701"/>
                    <a:pt x="26050" y="25806"/>
                  </a:cubicBezTo>
                  <a:cubicBezTo>
                    <a:pt x="25791" y="26250"/>
                    <a:pt x="25643" y="26768"/>
                    <a:pt x="25680" y="27285"/>
                  </a:cubicBezTo>
                  <a:cubicBezTo>
                    <a:pt x="25791" y="28552"/>
                    <a:pt x="26837" y="29297"/>
                    <a:pt x="27903" y="29297"/>
                  </a:cubicBezTo>
                  <a:cubicBezTo>
                    <a:pt x="28610" y="29297"/>
                    <a:pt x="29326" y="28969"/>
                    <a:pt x="29784" y="28246"/>
                  </a:cubicBezTo>
                  <a:cubicBezTo>
                    <a:pt x="32298" y="24401"/>
                    <a:pt x="33407" y="19558"/>
                    <a:pt x="32372" y="14567"/>
                  </a:cubicBezTo>
                  <a:cubicBezTo>
                    <a:pt x="30671" y="6212"/>
                    <a:pt x="23203" y="75"/>
                    <a:pt x="14663" y="1"/>
                  </a:cubicBezTo>
                  <a:close/>
                </a:path>
              </a:pathLst>
            </a:custGeom>
            <a:solidFill>
              <a:schemeClr val="dk1"/>
            </a:solid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565;p44">
            <a:extLst>
              <a:ext uri="{FF2B5EF4-FFF2-40B4-BE49-F238E27FC236}">
                <a16:creationId xmlns:a16="http://schemas.microsoft.com/office/drawing/2014/main" id="{567BEFD5-57AC-FD6D-3820-4934D741FC00}"/>
              </a:ext>
            </a:extLst>
          </p:cNvPr>
          <p:cNvSpPr txBox="1">
            <a:spLocks noGrp="1"/>
          </p:cNvSpPr>
          <p:nvPr>
            <p:ph type="ctrTitle"/>
          </p:nvPr>
        </p:nvSpPr>
        <p:spPr>
          <a:xfrm>
            <a:off x="245212" y="1598732"/>
            <a:ext cx="4681508" cy="21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a:t>P</a:t>
            </a:r>
            <a:r>
              <a:rPr lang="en" sz="5000" dirty="0"/>
              <a:t>ROJECT </a:t>
            </a:r>
            <a:r>
              <a:rPr lang="en" sz="5000" dirty="0">
                <a:solidFill>
                  <a:schemeClr val="dk2"/>
                </a:solidFill>
              </a:rPr>
              <a:t> PRESENTATION</a:t>
            </a:r>
            <a:endParaRPr sz="5000" b="0" dirty="0">
              <a:solidFill>
                <a:schemeClr val="dk2"/>
              </a:solidFill>
              <a:latin typeface="Archivo Black"/>
              <a:ea typeface="Archivo Black"/>
              <a:cs typeface="Archivo Black"/>
              <a:sym typeface="Archivo Black"/>
            </a:endParaRPr>
          </a:p>
        </p:txBody>
      </p:sp>
      <p:pic>
        <p:nvPicPr>
          <p:cNvPr id="6" name="Picture 5" descr="Text&#10;&#10;Description automatically generated">
            <a:extLst>
              <a:ext uri="{FF2B5EF4-FFF2-40B4-BE49-F238E27FC236}">
                <a16:creationId xmlns:a16="http://schemas.microsoft.com/office/drawing/2014/main" id="{0183F29E-63AC-2836-E872-E86658990D59}"/>
              </a:ext>
            </a:extLst>
          </p:cNvPr>
          <p:cNvPicPr>
            <a:picLocks noChangeAspect="1"/>
          </p:cNvPicPr>
          <p:nvPr/>
        </p:nvPicPr>
        <p:blipFill>
          <a:blip r:embed="rId3"/>
          <a:stretch>
            <a:fillRect/>
          </a:stretch>
        </p:blipFill>
        <p:spPr>
          <a:xfrm>
            <a:off x="5014452" y="953519"/>
            <a:ext cx="3884336" cy="3884336"/>
          </a:xfrm>
          <a:prstGeom prst="rect">
            <a:avLst/>
          </a:prstGeom>
        </p:spPr>
      </p:pic>
    </p:spTree>
    <p:extLst>
      <p:ext uri="{BB962C8B-B14F-4D97-AF65-F5344CB8AC3E}">
        <p14:creationId xmlns:p14="http://schemas.microsoft.com/office/powerpoint/2010/main" val="3062928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28898" y="2239574"/>
            <a:ext cx="4701312"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REFERENCES</a:t>
            </a:r>
            <a:endParaRPr sz="44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grpSp>
        <p:nvGrpSpPr>
          <p:cNvPr id="849" name="Google Shape;849;p47"/>
          <p:cNvGrpSpPr/>
          <p:nvPr/>
        </p:nvGrpSpPr>
        <p:grpSpPr>
          <a:xfrm rot="10800000">
            <a:off x="8261184" y="896858"/>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grpSp>
        <p:nvGrpSpPr>
          <p:cNvPr id="798" name="Google Shape;849;p47">
            <a:extLst>
              <a:ext uri="{FF2B5EF4-FFF2-40B4-BE49-F238E27FC236}">
                <a16:creationId xmlns:a16="http://schemas.microsoft.com/office/drawing/2014/main" id="{14D7A059-F60C-4303-AD6C-5738B3AA3044}"/>
              </a:ext>
            </a:extLst>
          </p:cNvPr>
          <p:cNvGrpSpPr/>
          <p:nvPr/>
        </p:nvGrpSpPr>
        <p:grpSpPr>
          <a:xfrm rot="10800000">
            <a:off x="8273542" y="2949490"/>
            <a:ext cx="843875" cy="1365276"/>
            <a:chOff x="4495050" y="5696175"/>
            <a:chExt cx="1966617" cy="3181720"/>
          </a:xfrm>
        </p:grpSpPr>
        <p:sp>
          <p:nvSpPr>
            <p:cNvPr id="799" name="Google Shape;850;p47">
              <a:extLst>
                <a:ext uri="{FF2B5EF4-FFF2-40B4-BE49-F238E27FC236}">
                  <a16:creationId xmlns:a16="http://schemas.microsoft.com/office/drawing/2014/main" id="{542C1B5A-22E5-1510-5EE3-DAEF0B4548F6}"/>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51;p47">
              <a:extLst>
                <a:ext uri="{FF2B5EF4-FFF2-40B4-BE49-F238E27FC236}">
                  <a16:creationId xmlns:a16="http://schemas.microsoft.com/office/drawing/2014/main" id="{FF3FF672-32FD-CA6E-5EB9-65F0AAB97822}"/>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52;p47">
              <a:extLst>
                <a:ext uri="{FF2B5EF4-FFF2-40B4-BE49-F238E27FC236}">
                  <a16:creationId xmlns:a16="http://schemas.microsoft.com/office/drawing/2014/main" id="{54CBDECF-6BA4-24A1-8417-A8CE866DEF18}"/>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53;p47">
              <a:extLst>
                <a:ext uri="{FF2B5EF4-FFF2-40B4-BE49-F238E27FC236}">
                  <a16:creationId xmlns:a16="http://schemas.microsoft.com/office/drawing/2014/main" id="{9BA0D539-79A6-8975-D2DF-F3077E842906}"/>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54;p47">
              <a:extLst>
                <a:ext uri="{FF2B5EF4-FFF2-40B4-BE49-F238E27FC236}">
                  <a16:creationId xmlns:a16="http://schemas.microsoft.com/office/drawing/2014/main" id="{2196C5BF-62F5-9EA2-B710-F7ED3AD3B277}"/>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55;p47">
              <a:extLst>
                <a:ext uri="{FF2B5EF4-FFF2-40B4-BE49-F238E27FC236}">
                  <a16:creationId xmlns:a16="http://schemas.microsoft.com/office/drawing/2014/main" id="{D35A27E5-E944-147E-A3E6-2A11A229B8C9}"/>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56;p47">
              <a:extLst>
                <a:ext uri="{FF2B5EF4-FFF2-40B4-BE49-F238E27FC236}">
                  <a16:creationId xmlns:a16="http://schemas.microsoft.com/office/drawing/2014/main" id="{ECEE3739-E876-8201-AD94-9BF1ACC1ABAF}"/>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57;p47">
              <a:extLst>
                <a:ext uri="{FF2B5EF4-FFF2-40B4-BE49-F238E27FC236}">
                  <a16:creationId xmlns:a16="http://schemas.microsoft.com/office/drawing/2014/main" id="{F705A195-097E-F38E-4E0C-397C693E93EE}"/>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58;p47">
              <a:extLst>
                <a:ext uri="{FF2B5EF4-FFF2-40B4-BE49-F238E27FC236}">
                  <a16:creationId xmlns:a16="http://schemas.microsoft.com/office/drawing/2014/main" id="{0E533F1D-5674-5441-09FF-0ECF4DE125A5}"/>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59;p47">
              <a:extLst>
                <a:ext uri="{FF2B5EF4-FFF2-40B4-BE49-F238E27FC236}">
                  <a16:creationId xmlns:a16="http://schemas.microsoft.com/office/drawing/2014/main" id="{49CB1E66-A6FC-C920-517E-761813D65BEF}"/>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60;p47">
              <a:extLst>
                <a:ext uri="{FF2B5EF4-FFF2-40B4-BE49-F238E27FC236}">
                  <a16:creationId xmlns:a16="http://schemas.microsoft.com/office/drawing/2014/main" id="{96101B91-C4D7-23B5-4690-3C173C1CDF4D}"/>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61;p47">
              <a:extLst>
                <a:ext uri="{FF2B5EF4-FFF2-40B4-BE49-F238E27FC236}">
                  <a16:creationId xmlns:a16="http://schemas.microsoft.com/office/drawing/2014/main" id="{350FEDE7-0E2C-4556-B7FD-63772F1D69D8}"/>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62;p47">
              <a:extLst>
                <a:ext uri="{FF2B5EF4-FFF2-40B4-BE49-F238E27FC236}">
                  <a16:creationId xmlns:a16="http://schemas.microsoft.com/office/drawing/2014/main" id="{0BAB3855-9047-8B3E-1DB1-45CF9FE9CA0D}"/>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63;p47">
              <a:extLst>
                <a:ext uri="{FF2B5EF4-FFF2-40B4-BE49-F238E27FC236}">
                  <a16:creationId xmlns:a16="http://schemas.microsoft.com/office/drawing/2014/main" id="{7B328DEF-ECEF-B459-8E0D-5C643E497BB1}"/>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64;p47">
              <a:extLst>
                <a:ext uri="{FF2B5EF4-FFF2-40B4-BE49-F238E27FC236}">
                  <a16:creationId xmlns:a16="http://schemas.microsoft.com/office/drawing/2014/main" id="{15E98006-39EE-BC30-56B1-3BD11E253779}"/>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65;p47">
              <a:extLst>
                <a:ext uri="{FF2B5EF4-FFF2-40B4-BE49-F238E27FC236}">
                  <a16:creationId xmlns:a16="http://schemas.microsoft.com/office/drawing/2014/main" id="{EE48D8F7-902C-702F-573A-E5009490975B}"/>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66;p47">
              <a:extLst>
                <a:ext uri="{FF2B5EF4-FFF2-40B4-BE49-F238E27FC236}">
                  <a16:creationId xmlns:a16="http://schemas.microsoft.com/office/drawing/2014/main" id="{E09427DC-B62D-CFF5-77DF-DEBFBF4F13FB}"/>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67;p47">
              <a:extLst>
                <a:ext uri="{FF2B5EF4-FFF2-40B4-BE49-F238E27FC236}">
                  <a16:creationId xmlns:a16="http://schemas.microsoft.com/office/drawing/2014/main" id="{2A0FACF9-95A5-65AE-4A96-0A71ED73F48B}"/>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68;p47">
              <a:extLst>
                <a:ext uri="{FF2B5EF4-FFF2-40B4-BE49-F238E27FC236}">
                  <a16:creationId xmlns:a16="http://schemas.microsoft.com/office/drawing/2014/main" id="{0ECA01DC-F2B8-1837-DF18-A38EB9158256}"/>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69;p47">
              <a:extLst>
                <a:ext uri="{FF2B5EF4-FFF2-40B4-BE49-F238E27FC236}">
                  <a16:creationId xmlns:a16="http://schemas.microsoft.com/office/drawing/2014/main" id="{6B10F63B-E4E5-E4BF-9C6C-4F28419734E4}"/>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70;p47">
              <a:extLst>
                <a:ext uri="{FF2B5EF4-FFF2-40B4-BE49-F238E27FC236}">
                  <a16:creationId xmlns:a16="http://schemas.microsoft.com/office/drawing/2014/main" id="{E48F8DD0-A209-ACDC-F02E-4750A5E44AE3}"/>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71;p47">
              <a:extLst>
                <a:ext uri="{FF2B5EF4-FFF2-40B4-BE49-F238E27FC236}">
                  <a16:creationId xmlns:a16="http://schemas.microsoft.com/office/drawing/2014/main" id="{0A1119E3-680B-793B-A548-D6CB58B04665}"/>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72;p47">
              <a:extLst>
                <a:ext uri="{FF2B5EF4-FFF2-40B4-BE49-F238E27FC236}">
                  <a16:creationId xmlns:a16="http://schemas.microsoft.com/office/drawing/2014/main" id="{E59885BF-ADB0-CBEF-8008-115AFA47F501}"/>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873;p47">
              <a:extLst>
                <a:ext uri="{FF2B5EF4-FFF2-40B4-BE49-F238E27FC236}">
                  <a16:creationId xmlns:a16="http://schemas.microsoft.com/office/drawing/2014/main" id="{9CAA07B3-29D7-2DFC-036C-01B61B8AEB34}"/>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874;p47">
              <a:extLst>
                <a:ext uri="{FF2B5EF4-FFF2-40B4-BE49-F238E27FC236}">
                  <a16:creationId xmlns:a16="http://schemas.microsoft.com/office/drawing/2014/main" id="{43480DEB-DC33-E343-9672-78C2428D64AB}"/>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875;p47">
              <a:extLst>
                <a:ext uri="{FF2B5EF4-FFF2-40B4-BE49-F238E27FC236}">
                  <a16:creationId xmlns:a16="http://schemas.microsoft.com/office/drawing/2014/main" id="{82C011C0-4C1B-BF06-1BA0-99D837A3C2BE}"/>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876;p47">
              <a:extLst>
                <a:ext uri="{FF2B5EF4-FFF2-40B4-BE49-F238E27FC236}">
                  <a16:creationId xmlns:a16="http://schemas.microsoft.com/office/drawing/2014/main" id="{A4A64859-27D0-8679-F2CB-ECB60F567F91}"/>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877;p47">
              <a:extLst>
                <a:ext uri="{FF2B5EF4-FFF2-40B4-BE49-F238E27FC236}">
                  <a16:creationId xmlns:a16="http://schemas.microsoft.com/office/drawing/2014/main" id="{4DFB0E3F-FAD3-FA4C-380E-7B975413206D}"/>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878;p47">
              <a:extLst>
                <a:ext uri="{FF2B5EF4-FFF2-40B4-BE49-F238E27FC236}">
                  <a16:creationId xmlns:a16="http://schemas.microsoft.com/office/drawing/2014/main" id="{08A67D33-4026-9278-19E1-7E5B1F57653E}"/>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879;p47">
              <a:extLst>
                <a:ext uri="{FF2B5EF4-FFF2-40B4-BE49-F238E27FC236}">
                  <a16:creationId xmlns:a16="http://schemas.microsoft.com/office/drawing/2014/main" id="{72DCB058-C0DB-B644-6FFF-51FA5440C647}"/>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880;p47">
              <a:extLst>
                <a:ext uri="{FF2B5EF4-FFF2-40B4-BE49-F238E27FC236}">
                  <a16:creationId xmlns:a16="http://schemas.microsoft.com/office/drawing/2014/main" id="{1B30D198-2C7E-2F3D-5ABC-D32F213C1FCE}"/>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881;p47">
              <a:extLst>
                <a:ext uri="{FF2B5EF4-FFF2-40B4-BE49-F238E27FC236}">
                  <a16:creationId xmlns:a16="http://schemas.microsoft.com/office/drawing/2014/main" id="{224CAC44-4812-36FF-DA7A-C30B5B80BEA7}"/>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882;p47">
              <a:extLst>
                <a:ext uri="{FF2B5EF4-FFF2-40B4-BE49-F238E27FC236}">
                  <a16:creationId xmlns:a16="http://schemas.microsoft.com/office/drawing/2014/main" id="{7AF33206-8BD7-2DD1-E23B-AF67E4DDB699}"/>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883;p47">
              <a:extLst>
                <a:ext uri="{FF2B5EF4-FFF2-40B4-BE49-F238E27FC236}">
                  <a16:creationId xmlns:a16="http://schemas.microsoft.com/office/drawing/2014/main" id="{4AB20D5D-D192-6824-9791-0DB967DAC509}"/>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884;p47">
              <a:extLst>
                <a:ext uri="{FF2B5EF4-FFF2-40B4-BE49-F238E27FC236}">
                  <a16:creationId xmlns:a16="http://schemas.microsoft.com/office/drawing/2014/main" id="{D74A7A91-ECC8-75DE-8019-CC2704A3C69E}"/>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885;p47">
              <a:extLst>
                <a:ext uri="{FF2B5EF4-FFF2-40B4-BE49-F238E27FC236}">
                  <a16:creationId xmlns:a16="http://schemas.microsoft.com/office/drawing/2014/main" id="{1DAEC000-14D1-6EBD-AEFC-D9329B53F4D4}"/>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886;p47">
              <a:extLst>
                <a:ext uri="{FF2B5EF4-FFF2-40B4-BE49-F238E27FC236}">
                  <a16:creationId xmlns:a16="http://schemas.microsoft.com/office/drawing/2014/main" id="{943E57F2-6AEB-71D1-1BF5-D3B5B9D1E8F0}"/>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887;p47">
              <a:extLst>
                <a:ext uri="{FF2B5EF4-FFF2-40B4-BE49-F238E27FC236}">
                  <a16:creationId xmlns:a16="http://schemas.microsoft.com/office/drawing/2014/main" id="{92AC1F8D-D05E-87C6-FCD8-DCE67D6711DA}"/>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888;p47">
              <a:extLst>
                <a:ext uri="{FF2B5EF4-FFF2-40B4-BE49-F238E27FC236}">
                  <a16:creationId xmlns:a16="http://schemas.microsoft.com/office/drawing/2014/main" id="{77961F86-ABC3-F00A-3E63-538F16E6D62E}"/>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889;p47">
              <a:extLst>
                <a:ext uri="{FF2B5EF4-FFF2-40B4-BE49-F238E27FC236}">
                  <a16:creationId xmlns:a16="http://schemas.microsoft.com/office/drawing/2014/main" id="{18F12EA0-AF14-97DE-B8D8-E4C0FD45D813}"/>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890;p47">
              <a:extLst>
                <a:ext uri="{FF2B5EF4-FFF2-40B4-BE49-F238E27FC236}">
                  <a16:creationId xmlns:a16="http://schemas.microsoft.com/office/drawing/2014/main" id="{8E4CEB2D-8E97-59CC-29FE-1318F5FA7058}"/>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891;p47">
              <a:extLst>
                <a:ext uri="{FF2B5EF4-FFF2-40B4-BE49-F238E27FC236}">
                  <a16:creationId xmlns:a16="http://schemas.microsoft.com/office/drawing/2014/main" id="{EA796D1B-7489-E397-1FC9-95A2FEBAE381}"/>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892;p47">
              <a:extLst>
                <a:ext uri="{FF2B5EF4-FFF2-40B4-BE49-F238E27FC236}">
                  <a16:creationId xmlns:a16="http://schemas.microsoft.com/office/drawing/2014/main" id="{C6B10190-AC1E-1887-F4AD-61EF05073F06}"/>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893;p47">
              <a:extLst>
                <a:ext uri="{FF2B5EF4-FFF2-40B4-BE49-F238E27FC236}">
                  <a16:creationId xmlns:a16="http://schemas.microsoft.com/office/drawing/2014/main" id="{A9F3994C-2F00-30F7-86E1-4CEDB315EEFE}"/>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894;p47">
              <a:extLst>
                <a:ext uri="{FF2B5EF4-FFF2-40B4-BE49-F238E27FC236}">
                  <a16:creationId xmlns:a16="http://schemas.microsoft.com/office/drawing/2014/main" id="{7DEEEF4A-8409-1DC2-955A-3B10125DBE21}"/>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895;p47">
              <a:extLst>
                <a:ext uri="{FF2B5EF4-FFF2-40B4-BE49-F238E27FC236}">
                  <a16:creationId xmlns:a16="http://schemas.microsoft.com/office/drawing/2014/main" id="{713DC06E-5952-7247-8E36-55292ADAA64E}"/>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896;p47">
              <a:extLst>
                <a:ext uri="{FF2B5EF4-FFF2-40B4-BE49-F238E27FC236}">
                  <a16:creationId xmlns:a16="http://schemas.microsoft.com/office/drawing/2014/main" id="{1B48BF65-5C6B-1D83-7301-2B617AD53599}"/>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897;p47">
              <a:extLst>
                <a:ext uri="{FF2B5EF4-FFF2-40B4-BE49-F238E27FC236}">
                  <a16:creationId xmlns:a16="http://schemas.microsoft.com/office/drawing/2014/main" id="{89954709-82D9-2912-AEDB-340EECADE121}"/>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898;p47">
              <a:extLst>
                <a:ext uri="{FF2B5EF4-FFF2-40B4-BE49-F238E27FC236}">
                  <a16:creationId xmlns:a16="http://schemas.microsoft.com/office/drawing/2014/main" id="{05AAF930-F09A-B6EE-8878-E842E865FFE7}"/>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899;p47">
              <a:extLst>
                <a:ext uri="{FF2B5EF4-FFF2-40B4-BE49-F238E27FC236}">
                  <a16:creationId xmlns:a16="http://schemas.microsoft.com/office/drawing/2014/main" id="{989812E6-9C87-438F-46B1-A7BB5CD114A6}"/>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00;p47">
              <a:extLst>
                <a:ext uri="{FF2B5EF4-FFF2-40B4-BE49-F238E27FC236}">
                  <a16:creationId xmlns:a16="http://schemas.microsoft.com/office/drawing/2014/main" id="{D62B50A5-C007-EE82-8C87-45732968902F}"/>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01;p47">
              <a:extLst>
                <a:ext uri="{FF2B5EF4-FFF2-40B4-BE49-F238E27FC236}">
                  <a16:creationId xmlns:a16="http://schemas.microsoft.com/office/drawing/2014/main" id="{4CF8CA6A-DF2B-2276-1596-227D01C43822}"/>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02;p47">
              <a:extLst>
                <a:ext uri="{FF2B5EF4-FFF2-40B4-BE49-F238E27FC236}">
                  <a16:creationId xmlns:a16="http://schemas.microsoft.com/office/drawing/2014/main" id="{9408D4B8-9B34-F0E5-2F20-17F8C3E5529F}"/>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03;p47">
              <a:extLst>
                <a:ext uri="{FF2B5EF4-FFF2-40B4-BE49-F238E27FC236}">
                  <a16:creationId xmlns:a16="http://schemas.microsoft.com/office/drawing/2014/main" id="{C8CCD9F9-7459-CF76-DFBE-58EBC2EC132F}"/>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04;p47">
              <a:extLst>
                <a:ext uri="{FF2B5EF4-FFF2-40B4-BE49-F238E27FC236}">
                  <a16:creationId xmlns:a16="http://schemas.microsoft.com/office/drawing/2014/main" id="{0EF012D3-B7C6-C4AF-C6CB-BB82EB443E64}"/>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05;p47">
              <a:extLst>
                <a:ext uri="{FF2B5EF4-FFF2-40B4-BE49-F238E27FC236}">
                  <a16:creationId xmlns:a16="http://schemas.microsoft.com/office/drawing/2014/main" id="{F6766528-57BC-BDB9-9500-0D50F6BCAAD7}"/>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06;p47">
              <a:extLst>
                <a:ext uri="{FF2B5EF4-FFF2-40B4-BE49-F238E27FC236}">
                  <a16:creationId xmlns:a16="http://schemas.microsoft.com/office/drawing/2014/main" id="{DECBC3A2-F85F-8447-A3F1-6976B1BFDE02}"/>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07;p47">
              <a:extLst>
                <a:ext uri="{FF2B5EF4-FFF2-40B4-BE49-F238E27FC236}">
                  <a16:creationId xmlns:a16="http://schemas.microsoft.com/office/drawing/2014/main" id="{8B5E4AED-8B03-DC13-D0FD-720684D1657D}"/>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08;p47">
              <a:extLst>
                <a:ext uri="{FF2B5EF4-FFF2-40B4-BE49-F238E27FC236}">
                  <a16:creationId xmlns:a16="http://schemas.microsoft.com/office/drawing/2014/main" id="{9B1C27AA-2EED-3907-C167-303EB05F5F8A}"/>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09;p47">
              <a:extLst>
                <a:ext uri="{FF2B5EF4-FFF2-40B4-BE49-F238E27FC236}">
                  <a16:creationId xmlns:a16="http://schemas.microsoft.com/office/drawing/2014/main" id="{BA35BBC9-B531-929B-DD75-6D5B8614F535}"/>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9876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17"/>
        <p:cNvGrpSpPr/>
        <p:nvPr/>
      </p:nvGrpSpPr>
      <p:grpSpPr>
        <a:xfrm>
          <a:off x="0" y="0"/>
          <a:ext cx="0" cy="0"/>
          <a:chOff x="0" y="0"/>
          <a:chExt cx="0" cy="0"/>
        </a:xfrm>
      </p:grpSpPr>
      <p:sp>
        <p:nvSpPr>
          <p:cNvPr id="6018" name="Google Shape;6018;p98"/>
          <p:cNvSpPr txBox="1">
            <a:spLocks noGrp="1"/>
          </p:cNvSpPr>
          <p:nvPr>
            <p:ph type="body" idx="1"/>
          </p:nvPr>
        </p:nvSpPr>
        <p:spPr>
          <a:xfrm>
            <a:off x="713100" y="1239600"/>
            <a:ext cx="7710900" cy="2841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b="0" i="0" u="sng" dirty="0">
                <a:solidFill>
                  <a:srgbClr val="050505"/>
                </a:solidFill>
                <a:effectLst/>
                <a:latin typeface="Antonio"/>
                <a:hlinkClick r:id="rId3"/>
              </a:rPr>
              <a:t>https://github.com/ParthJadhav/Tkinter-Designer</a:t>
            </a:r>
            <a:r>
              <a:rPr lang="en-US" sz="2000" b="0" i="0" dirty="0">
                <a:solidFill>
                  <a:srgbClr val="050505"/>
                </a:solidFill>
                <a:effectLst/>
                <a:latin typeface="Antonio"/>
              </a:rPr>
              <a:t> </a:t>
            </a:r>
            <a:r>
              <a:rPr lang="en-US" sz="2000" b="0" i="0" u="sng" dirty="0">
                <a:solidFill>
                  <a:srgbClr val="050505"/>
                </a:solidFill>
                <a:effectLst/>
                <a:latin typeface="Antonio"/>
                <a:hlinkClick r:id="rId4"/>
              </a:rPr>
              <a:t>https://www.youtube.com/watch?v=7A9j8kxvI98&amp;t=62s</a:t>
            </a:r>
            <a:r>
              <a:rPr lang="en-US" sz="2000" b="0" i="0" dirty="0">
                <a:solidFill>
                  <a:srgbClr val="050505"/>
                </a:solidFill>
                <a:effectLst/>
                <a:latin typeface="Antonio"/>
              </a:rPr>
              <a:t> </a:t>
            </a:r>
            <a:r>
              <a:rPr lang="en-US" sz="2000" b="0" i="0" u="sng" dirty="0">
                <a:solidFill>
                  <a:srgbClr val="050505"/>
                </a:solidFill>
                <a:effectLst/>
                <a:latin typeface="Antonio"/>
                <a:hlinkClick r:id="rId5"/>
              </a:rPr>
              <a:t>https://www.youtube.com/watch?v=m061SFifdi8</a:t>
            </a:r>
            <a:endParaRPr lang="en-US" sz="2000" b="0" i="0" u="sng" dirty="0">
              <a:solidFill>
                <a:srgbClr val="050505"/>
              </a:solidFill>
              <a:effectLst/>
              <a:latin typeface="Antonio"/>
            </a:endParaRPr>
          </a:p>
          <a:p>
            <a:pPr marL="0" lvl="0" indent="0" algn="l" rtl="0">
              <a:spcBef>
                <a:spcPts val="0"/>
              </a:spcBef>
              <a:spcAft>
                <a:spcPts val="0"/>
              </a:spcAft>
              <a:buNone/>
            </a:pPr>
            <a:r>
              <a:rPr lang="en-US" sz="2000" b="0" i="0" u="sng" dirty="0">
                <a:effectLst/>
                <a:latin typeface="Antonio"/>
                <a:hlinkClick r:id="rId6"/>
              </a:rPr>
              <a:t>https://www.tutorialspoint.com/python/python_gui_programming.htm</a:t>
            </a:r>
            <a:endParaRPr lang="en-US" sz="2000" b="0" i="0" u="sng" dirty="0">
              <a:solidFill>
                <a:srgbClr val="050505"/>
              </a:solidFill>
              <a:effectLst/>
              <a:latin typeface="Antonio"/>
            </a:endParaRPr>
          </a:p>
          <a:p>
            <a:pPr marL="0" lvl="0" indent="0" algn="l" rtl="0">
              <a:spcBef>
                <a:spcPts val="0"/>
              </a:spcBef>
              <a:spcAft>
                <a:spcPts val="0"/>
              </a:spcAft>
              <a:buNone/>
            </a:pPr>
            <a:endParaRPr sz="2000" dirty="0">
              <a:latin typeface="Antonio"/>
            </a:endParaRPr>
          </a:p>
        </p:txBody>
      </p:sp>
      <p:sp>
        <p:nvSpPr>
          <p:cNvPr id="6020" name="Google Shape;6020;p98"/>
          <p:cNvSpPr txBox="1">
            <a:spLocks noGrp="1"/>
          </p:cNvSpPr>
          <p:nvPr>
            <p:ph type="title"/>
          </p:nvPr>
        </p:nvSpPr>
        <p:spPr>
          <a:xfrm>
            <a:off x="720000" y="538422"/>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REFERENCES</a:t>
            </a:r>
            <a:endParaRPr dirty="0">
              <a:solidFill>
                <a:schemeClr val="bg2"/>
              </a:solidFill>
            </a:endParaRPr>
          </a:p>
        </p:txBody>
      </p:sp>
      <p:grpSp>
        <p:nvGrpSpPr>
          <p:cNvPr id="6021" name="Google Shape;6021;p98"/>
          <p:cNvGrpSpPr/>
          <p:nvPr/>
        </p:nvGrpSpPr>
        <p:grpSpPr>
          <a:xfrm rot="694" flipH="1">
            <a:off x="4952565" y="4342225"/>
            <a:ext cx="1305274" cy="680782"/>
            <a:chOff x="7361475" y="5882971"/>
            <a:chExt cx="2633725" cy="1373929"/>
          </a:xfrm>
        </p:grpSpPr>
        <p:sp>
          <p:nvSpPr>
            <p:cNvPr id="6022" name="Google Shape;6022;p98"/>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98"/>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98"/>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98"/>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98"/>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98"/>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98"/>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98"/>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98"/>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98"/>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98"/>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98"/>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98"/>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98"/>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98"/>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98"/>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98"/>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98"/>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98"/>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98"/>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98"/>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98"/>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98"/>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98"/>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98"/>
          <p:cNvGrpSpPr/>
          <p:nvPr/>
        </p:nvGrpSpPr>
        <p:grpSpPr>
          <a:xfrm>
            <a:off x="-28500" y="4098000"/>
            <a:ext cx="9172500" cy="1074950"/>
            <a:chOff x="-28500" y="4098000"/>
            <a:chExt cx="9172500" cy="1074950"/>
          </a:xfrm>
        </p:grpSpPr>
        <p:cxnSp>
          <p:nvCxnSpPr>
            <p:cNvPr id="6108" name="Google Shape;6108;p98"/>
            <p:cNvCxnSpPr/>
            <p:nvPr/>
          </p:nvCxnSpPr>
          <p:spPr>
            <a:xfrm rot="10800000">
              <a:off x="-28500" y="4104475"/>
              <a:ext cx="9172500" cy="0"/>
            </a:xfrm>
            <a:prstGeom prst="straightConnector1">
              <a:avLst/>
            </a:prstGeom>
            <a:noFill/>
            <a:ln w="38100" cap="flat" cmpd="sng">
              <a:solidFill>
                <a:schemeClr val="dk1"/>
              </a:solidFill>
              <a:prstDash val="solid"/>
              <a:round/>
              <a:headEnd type="none" w="med" len="med"/>
              <a:tailEnd type="none" w="med" len="med"/>
            </a:ln>
          </p:spPr>
        </p:cxnSp>
        <p:cxnSp>
          <p:nvCxnSpPr>
            <p:cNvPr id="6109" name="Google Shape;6109;p98"/>
            <p:cNvCxnSpPr/>
            <p:nvPr/>
          </p:nvCxnSpPr>
          <p:spPr>
            <a:xfrm rot="-5400000">
              <a:off x="4047554" y="46207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6110" name="Google Shape;6110;p98"/>
            <p:cNvCxnSpPr/>
            <p:nvPr/>
          </p:nvCxnSpPr>
          <p:spPr>
            <a:xfrm rot="-5400000">
              <a:off x="6061829" y="46207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6111" name="Google Shape;6111;p98"/>
            <p:cNvCxnSpPr/>
            <p:nvPr/>
          </p:nvCxnSpPr>
          <p:spPr>
            <a:xfrm rot="-5400000">
              <a:off x="1996879" y="46207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6112" name="Google Shape;6112;p98"/>
            <p:cNvCxnSpPr/>
            <p:nvPr/>
          </p:nvCxnSpPr>
          <p:spPr>
            <a:xfrm rot="-5400000">
              <a:off x="197254" y="465020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6113" name="Google Shape;6113;p98"/>
            <p:cNvCxnSpPr/>
            <p:nvPr/>
          </p:nvCxnSpPr>
          <p:spPr>
            <a:xfrm rot="-5400000">
              <a:off x="7901254" y="4650200"/>
              <a:ext cx="1045500" cy="0"/>
            </a:xfrm>
            <a:prstGeom prst="straightConnector1">
              <a:avLst/>
            </a:prstGeom>
            <a:noFill/>
            <a:ln w="38100" cap="flat" cmpd="sng">
              <a:solidFill>
                <a:schemeClr val="dk1"/>
              </a:solidFill>
              <a:prstDash val="solid"/>
              <a:round/>
              <a:headEnd type="none" w="med" len="med"/>
              <a:tailEnd type="none" w="med" len="med"/>
            </a:ln>
          </p:spPr>
        </p:cxnSp>
      </p:grpSp>
      <p:grpSp>
        <p:nvGrpSpPr>
          <p:cNvPr id="6135" name="Google Shape;6021;p98">
            <a:extLst>
              <a:ext uri="{FF2B5EF4-FFF2-40B4-BE49-F238E27FC236}">
                <a16:creationId xmlns:a16="http://schemas.microsoft.com/office/drawing/2014/main" id="{F3A0E822-93E1-AD79-E76F-2FEDCE4CE30B}"/>
              </a:ext>
            </a:extLst>
          </p:cNvPr>
          <p:cNvGrpSpPr/>
          <p:nvPr/>
        </p:nvGrpSpPr>
        <p:grpSpPr>
          <a:xfrm rot="694" flipH="1">
            <a:off x="2869004" y="4371553"/>
            <a:ext cx="1305274" cy="680782"/>
            <a:chOff x="7361475" y="5882971"/>
            <a:chExt cx="2633725" cy="1373929"/>
          </a:xfrm>
        </p:grpSpPr>
        <p:sp>
          <p:nvSpPr>
            <p:cNvPr id="6136" name="Google Shape;6022;p98">
              <a:extLst>
                <a:ext uri="{FF2B5EF4-FFF2-40B4-BE49-F238E27FC236}">
                  <a16:creationId xmlns:a16="http://schemas.microsoft.com/office/drawing/2014/main" id="{7BED9A23-CF2B-4B4D-9B05-76D81EDDBD58}"/>
                </a:ext>
              </a:extLst>
            </p:cNvPr>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023;p98">
              <a:extLst>
                <a:ext uri="{FF2B5EF4-FFF2-40B4-BE49-F238E27FC236}">
                  <a16:creationId xmlns:a16="http://schemas.microsoft.com/office/drawing/2014/main" id="{3D4ED980-53F1-5238-1473-185EF17F3924}"/>
                </a:ext>
              </a:extLst>
            </p:cNvPr>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024;p98">
              <a:extLst>
                <a:ext uri="{FF2B5EF4-FFF2-40B4-BE49-F238E27FC236}">
                  <a16:creationId xmlns:a16="http://schemas.microsoft.com/office/drawing/2014/main" id="{07D8F9AD-48D4-0BCC-6545-ACBAEF81F99B}"/>
                </a:ext>
              </a:extLst>
            </p:cNvPr>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025;p98">
              <a:extLst>
                <a:ext uri="{FF2B5EF4-FFF2-40B4-BE49-F238E27FC236}">
                  <a16:creationId xmlns:a16="http://schemas.microsoft.com/office/drawing/2014/main" id="{90683AD6-3ED4-0798-5B55-B0C39D57B45A}"/>
                </a:ext>
              </a:extLst>
            </p:cNvPr>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026;p98">
              <a:extLst>
                <a:ext uri="{FF2B5EF4-FFF2-40B4-BE49-F238E27FC236}">
                  <a16:creationId xmlns:a16="http://schemas.microsoft.com/office/drawing/2014/main" id="{F45A5A7D-7A8C-B242-34CF-3EE1ACAEF6FD}"/>
                </a:ext>
              </a:extLst>
            </p:cNvPr>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027;p98">
              <a:extLst>
                <a:ext uri="{FF2B5EF4-FFF2-40B4-BE49-F238E27FC236}">
                  <a16:creationId xmlns:a16="http://schemas.microsoft.com/office/drawing/2014/main" id="{545954D9-1A78-ECD1-D3EC-05CE5DF07D35}"/>
                </a:ext>
              </a:extLst>
            </p:cNvPr>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028;p98">
              <a:extLst>
                <a:ext uri="{FF2B5EF4-FFF2-40B4-BE49-F238E27FC236}">
                  <a16:creationId xmlns:a16="http://schemas.microsoft.com/office/drawing/2014/main" id="{D728652B-5A65-6FA8-E833-02154B4EB706}"/>
                </a:ext>
              </a:extLst>
            </p:cNvPr>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029;p98">
              <a:extLst>
                <a:ext uri="{FF2B5EF4-FFF2-40B4-BE49-F238E27FC236}">
                  <a16:creationId xmlns:a16="http://schemas.microsoft.com/office/drawing/2014/main" id="{28A8B3A6-13DB-1A6D-B6B0-E7BA9707A131}"/>
                </a:ext>
              </a:extLst>
            </p:cNvPr>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030;p98">
              <a:extLst>
                <a:ext uri="{FF2B5EF4-FFF2-40B4-BE49-F238E27FC236}">
                  <a16:creationId xmlns:a16="http://schemas.microsoft.com/office/drawing/2014/main" id="{186D01F2-528A-25F2-48DE-EC4B6E26C243}"/>
                </a:ext>
              </a:extLst>
            </p:cNvPr>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031;p98">
              <a:extLst>
                <a:ext uri="{FF2B5EF4-FFF2-40B4-BE49-F238E27FC236}">
                  <a16:creationId xmlns:a16="http://schemas.microsoft.com/office/drawing/2014/main" id="{726BC621-28C2-2589-886F-08359684BFBF}"/>
                </a:ext>
              </a:extLst>
            </p:cNvPr>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032;p98">
              <a:extLst>
                <a:ext uri="{FF2B5EF4-FFF2-40B4-BE49-F238E27FC236}">
                  <a16:creationId xmlns:a16="http://schemas.microsoft.com/office/drawing/2014/main" id="{73C341E0-7100-7ED8-EDE3-D095B4DAC86A}"/>
                </a:ext>
              </a:extLst>
            </p:cNvPr>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033;p98">
              <a:extLst>
                <a:ext uri="{FF2B5EF4-FFF2-40B4-BE49-F238E27FC236}">
                  <a16:creationId xmlns:a16="http://schemas.microsoft.com/office/drawing/2014/main" id="{8B36AEB0-1021-1778-E73D-3C80E3870E43}"/>
                </a:ext>
              </a:extLst>
            </p:cNvPr>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034;p98">
              <a:extLst>
                <a:ext uri="{FF2B5EF4-FFF2-40B4-BE49-F238E27FC236}">
                  <a16:creationId xmlns:a16="http://schemas.microsoft.com/office/drawing/2014/main" id="{ABD58E0B-0F37-0CEB-275E-0E10C7C95DAF}"/>
                </a:ext>
              </a:extLst>
            </p:cNvPr>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035;p98">
              <a:extLst>
                <a:ext uri="{FF2B5EF4-FFF2-40B4-BE49-F238E27FC236}">
                  <a16:creationId xmlns:a16="http://schemas.microsoft.com/office/drawing/2014/main" id="{8DFDC828-513A-92B7-6EFC-D3DE22E7DCEA}"/>
                </a:ext>
              </a:extLst>
            </p:cNvPr>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036;p98">
              <a:extLst>
                <a:ext uri="{FF2B5EF4-FFF2-40B4-BE49-F238E27FC236}">
                  <a16:creationId xmlns:a16="http://schemas.microsoft.com/office/drawing/2014/main" id="{94DAA4A8-F7A1-FE49-AF5B-338B3BC3A16A}"/>
                </a:ext>
              </a:extLst>
            </p:cNvPr>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037;p98">
              <a:extLst>
                <a:ext uri="{FF2B5EF4-FFF2-40B4-BE49-F238E27FC236}">
                  <a16:creationId xmlns:a16="http://schemas.microsoft.com/office/drawing/2014/main" id="{3551447A-9C88-455C-E1E9-1AFF4D2F5F95}"/>
                </a:ext>
              </a:extLst>
            </p:cNvPr>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038;p98">
              <a:extLst>
                <a:ext uri="{FF2B5EF4-FFF2-40B4-BE49-F238E27FC236}">
                  <a16:creationId xmlns:a16="http://schemas.microsoft.com/office/drawing/2014/main" id="{E834EDE0-D4BC-FACF-5974-07854C37E7EE}"/>
                </a:ext>
              </a:extLst>
            </p:cNvPr>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039;p98">
              <a:extLst>
                <a:ext uri="{FF2B5EF4-FFF2-40B4-BE49-F238E27FC236}">
                  <a16:creationId xmlns:a16="http://schemas.microsoft.com/office/drawing/2014/main" id="{8B5EB30A-F9DF-8643-4B95-C5180DAE92C1}"/>
                </a:ext>
              </a:extLst>
            </p:cNvPr>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040;p98">
              <a:extLst>
                <a:ext uri="{FF2B5EF4-FFF2-40B4-BE49-F238E27FC236}">
                  <a16:creationId xmlns:a16="http://schemas.microsoft.com/office/drawing/2014/main" id="{B075F2AF-A65E-9663-85E0-4DDF28EDDDD4}"/>
                </a:ext>
              </a:extLst>
            </p:cNvPr>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041;p98">
              <a:extLst>
                <a:ext uri="{FF2B5EF4-FFF2-40B4-BE49-F238E27FC236}">
                  <a16:creationId xmlns:a16="http://schemas.microsoft.com/office/drawing/2014/main" id="{061F2DEC-BDE7-FD47-8934-DDBC20D8E5FF}"/>
                </a:ext>
              </a:extLst>
            </p:cNvPr>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042;p98">
              <a:extLst>
                <a:ext uri="{FF2B5EF4-FFF2-40B4-BE49-F238E27FC236}">
                  <a16:creationId xmlns:a16="http://schemas.microsoft.com/office/drawing/2014/main" id="{0A899F70-03AB-D0C2-DD39-9356882F61EA}"/>
                </a:ext>
              </a:extLst>
            </p:cNvPr>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043;p98">
              <a:extLst>
                <a:ext uri="{FF2B5EF4-FFF2-40B4-BE49-F238E27FC236}">
                  <a16:creationId xmlns:a16="http://schemas.microsoft.com/office/drawing/2014/main" id="{EF205A5A-E2C2-9ADC-5ED0-30A45CF73976}"/>
                </a:ext>
              </a:extLst>
            </p:cNvPr>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044;p98">
              <a:extLst>
                <a:ext uri="{FF2B5EF4-FFF2-40B4-BE49-F238E27FC236}">
                  <a16:creationId xmlns:a16="http://schemas.microsoft.com/office/drawing/2014/main" id="{F8B88C85-BD1A-758C-AA0C-4633378F929E}"/>
                </a:ext>
              </a:extLst>
            </p:cNvPr>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045;p98">
              <a:extLst>
                <a:ext uri="{FF2B5EF4-FFF2-40B4-BE49-F238E27FC236}">
                  <a16:creationId xmlns:a16="http://schemas.microsoft.com/office/drawing/2014/main" id="{1DD407AA-8879-E335-077F-D47B01F31B9D}"/>
                </a:ext>
              </a:extLst>
            </p:cNvPr>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229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08819" y="1860448"/>
            <a:ext cx="5278093"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3600" dirty="0"/>
              <a:t>QUESTION AND</a:t>
            </a:r>
            <a:br>
              <a:rPr lang="en" sz="3600" dirty="0"/>
            </a:br>
            <a:r>
              <a:rPr lang="en" sz="3600" dirty="0">
                <a:solidFill>
                  <a:schemeClr val="dk2"/>
                </a:solidFill>
              </a:rPr>
              <a:t>ANSWER</a:t>
            </a:r>
            <a:endParaRPr sz="36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a:t>
            </a:r>
            <a:endParaRPr dirty="0"/>
          </a:p>
        </p:txBody>
      </p:sp>
      <p:grpSp>
        <p:nvGrpSpPr>
          <p:cNvPr id="849" name="Google Shape;849;p47"/>
          <p:cNvGrpSpPr/>
          <p:nvPr/>
        </p:nvGrpSpPr>
        <p:grpSpPr>
          <a:xfrm rot="10800000">
            <a:off x="8261184" y="896858"/>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grpSp>
        <p:nvGrpSpPr>
          <p:cNvPr id="53" name="Google Shape;849;p47">
            <a:extLst>
              <a:ext uri="{FF2B5EF4-FFF2-40B4-BE49-F238E27FC236}">
                <a16:creationId xmlns:a16="http://schemas.microsoft.com/office/drawing/2014/main" id="{C079CF32-B4AF-1E44-5267-F7C4E2B31EFD}"/>
              </a:ext>
            </a:extLst>
          </p:cNvPr>
          <p:cNvGrpSpPr/>
          <p:nvPr/>
        </p:nvGrpSpPr>
        <p:grpSpPr>
          <a:xfrm rot="10800000">
            <a:off x="8283055" y="2842390"/>
            <a:ext cx="843875" cy="1365276"/>
            <a:chOff x="4495050" y="5696175"/>
            <a:chExt cx="1966617" cy="3181720"/>
          </a:xfrm>
        </p:grpSpPr>
        <p:sp>
          <p:nvSpPr>
            <p:cNvPr id="54" name="Google Shape;850;p47">
              <a:extLst>
                <a:ext uri="{FF2B5EF4-FFF2-40B4-BE49-F238E27FC236}">
                  <a16:creationId xmlns:a16="http://schemas.microsoft.com/office/drawing/2014/main" id="{881AB3B4-81E6-FE10-DD7E-0B88D66676ED}"/>
                </a:ext>
              </a:extLst>
            </p:cNvPr>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51;p47">
              <a:extLst>
                <a:ext uri="{FF2B5EF4-FFF2-40B4-BE49-F238E27FC236}">
                  <a16:creationId xmlns:a16="http://schemas.microsoft.com/office/drawing/2014/main" id="{6920F417-52FF-6329-0BA7-E208552492F1}"/>
                </a:ext>
              </a:extLst>
            </p:cNvPr>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52;p47">
              <a:extLst>
                <a:ext uri="{FF2B5EF4-FFF2-40B4-BE49-F238E27FC236}">
                  <a16:creationId xmlns:a16="http://schemas.microsoft.com/office/drawing/2014/main" id="{957E4070-3931-5786-C5BB-EA40E68ABA5A}"/>
                </a:ext>
              </a:extLst>
            </p:cNvPr>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53;p47">
              <a:extLst>
                <a:ext uri="{FF2B5EF4-FFF2-40B4-BE49-F238E27FC236}">
                  <a16:creationId xmlns:a16="http://schemas.microsoft.com/office/drawing/2014/main" id="{2CBF1F2E-BFF2-7FB4-7C6B-A244CAFA66EA}"/>
                </a:ext>
              </a:extLst>
            </p:cNvPr>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4;p47">
              <a:extLst>
                <a:ext uri="{FF2B5EF4-FFF2-40B4-BE49-F238E27FC236}">
                  <a16:creationId xmlns:a16="http://schemas.microsoft.com/office/drawing/2014/main" id="{A0718716-0945-F5FC-B328-C45B5C034C55}"/>
                </a:ext>
              </a:extLst>
            </p:cNvPr>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55;p47">
              <a:extLst>
                <a:ext uri="{FF2B5EF4-FFF2-40B4-BE49-F238E27FC236}">
                  <a16:creationId xmlns:a16="http://schemas.microsoft.com/office/drawing/2014/main" id="{6287B93B-2226-7E48-8932-C6C832A8FE47}"/>
                </a:ext>
              </a:extLst>
            </p:cNvPr>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56;p47">
              <a:extLst>
                <a:ext uri="{FF2B5EF4-FFF2-40B4-BE49-F238E27FC236}">
                  <a16:creationId xmlns:a16="http://schemas.microsoft.com/office/drawing/2014/main" id="{DCEFD5E9-8FC4-C7E5-D958-50E963078F71}"/>
                </a:ext>
              </a:extLst>
            </p:cNvPr>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57;p47">
              <a:extLst>
                <a:ext uri="{FF2B5EF4-FFF2-40B4-BE49-F238E27FC236}">
                  <a16:creationId xmlns:a16="http://schemas.microsoft.com/office/drawing/2014/main" id="{8F2E17DB-D3D6-2D81-AD0C-EF719B61EFC8}"/>
                </a:ext>
              </a:extLst>
            </p:cNvPr>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58;p47">
              <a:extLst>
                <a:ext uri="{FF2B5EF4-FFF2-40B4-BE49-F238E27FC236}">
                  <a16:creationId xmlns:a16="http://schemas.microsoft.com/office/drawing/2014/main" id="{D7450541-DFB6-CED0-BB4E-C6B1B7FA4BBE}"/>
                </a:ext>
              </a:extLst>
            </p:cNvPr>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59;p47">
              <a:extLst>
                <a:ext uri="{FF2B5EF4-FFF2-40B4-BE49-F238E27FC236}">
                  <a16:creationId xmlns:a16="http://schemas.microsoft.com/office/drawing/2014/main" id="{24C2705A-F4FE-E506-0907-A1E13529AFCA}"/>
                </a:ext>
              </a:extLst>
            </p:cNvPr>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860;p47">
              <a:extLst>
                <a:ext uri="{FF2B5EF4-FFF2-40B4-BE49-F238E27FC236}">
                  <a16:creationId xmlns:a16="http://schemas.microsoft.com/office/drawing/2014/main" id="{62FFFF5C-3ED1-807D-CB54-F1F5FFF641C8}"/>
                </a:ext>
              </a:extLst>
            </p:cNvPr>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861;p47">
              <a:extLst>
                <a:ext uri="{FF2B5EF4-FFF2-40B4-BE49-F238E27FC236}">
                  <a16:creationId xmlns:a16="http://schemas.microsoft.com/office/drawing/2014/main" id="{CAF174A5-ACD0-2157-B35A-73EBF53AAC81}"/>
                </a:ext>
              </a:extLst>
            </p:cNvPr>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862;p47">
              <a:extLst>
                <a:ext uri="{FF2B5EF4-FFF2-40B4-BE49-F238E27FC236}">
                  <a16:creationId xmlns:a16="http://schemas.microsoft.com/office/drawing/2014/main" id="{46BD9115-477E-184E-0CE2-2A93BDC2F41D}"/>
                </a:ext>
              </a:extLst>
            </p:cNvPr>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863;p47">
              <a:extLst>
                <a:ext uri="{FF2B5EF4-FFF2-40B4-BE49-F238E27FC236}">
                  <a16:creationId xmlns:a16="http://schemas.microsoft.com/office/drawing/2014/main" id="{0EA2085A-CB11-307C-E580-65E5B7720CFB}"/>
                </a:ext>
              </a:extLst>
            </p:cNvPr>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864;p47">
              <a:extLst>
                <a:ext uri="{FF2B5EF4-FFF2-40B4-BE49-F238E27FC236}">
                  <a16:creationId xmlns:a16="http://schemas.microsoft.com/office/drawing/2014/main" id="{9BFE3B8B-58FD-FDD3-D7BA-F0BEDE937C0A}"/>
                </a:ext>
              </a:extLst>
            </p:cNvPr>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865;p47">
              <a:extLst>
                <a:ext uri="{FF2B5EF4-FFF2-40B4-BE49-F238E27FC236}">
                  <a16:creationId xmlns:a16="http://schemas.microsoft.com/office/drawing/2014/main" id="{F9CACEF5-487D-70BC-7E22-8530E9434027}"/>
                </a:ext>
              </a:extLst>
            </p:cNvPr>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866;p47">
              <a:extLst>
                <a:ext uri="{FF2B5EF4-FFF2-40B4-BE49-F238E27FC236}">
                  <a16:creationId xmlns:a16="http://schemas.microsoft.com/office/drawing/2014/main" id="{1CD6A270-F6C2-566A-4304-3F10E050A98E}"/>
                </a:ext>
              </a:extLst>
            </p:cNvPr>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867;p47">
              <a:extLst>
                <a:ext uri="{FF2B5EF4-FFF2-40B4-BE49-F238E27FC236}">
                  <a16:creationId xmlns:a16="http://schemas.microsoft.com/office/drawing/2014/main" id="{5DFD36AD-7F3D-F87D-9E70-0958A789E987}"/>
                </a:ext>
              </a:extLst>
            </p:cNvPr>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868;p47">
              <a:extLst>
                <a:ext uri="{FF2B5EF4-FFF2-40B4-BE49-F238E27FC236}">
                  <a16:creationId xmlns:a16="http://schemas.microsoft.com/office/drawing/2014/main" id="{C2A0B651-5F91-F8EF-C4BD-674AC72F0E38}"/>
                </a:ext>
              </a:extLst>
            </p:cNvPr>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869;p47">
              <a:extLst>
                <a:ext uri="{FF2B5EF4-FFF2-40B4-BE49-F238E27FC236}">
                  <a16:creationId xmlns:a16="http://schemas.microsoft.com/office/drawing/2014/main" id="{9AA2C462-A51A-862B-DFD9-BEA3871F7F32}"/>
                </a:ext>
              </a:extLst>
            </p:cNvPr>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870;p47">
              <a:extLst>
                <a:ext uri="{FF2B5EF4-FFF2-40B4-BE49-F238E27FC236}">
                  <a16:creationId xmlns:a16="http://schemas.microsoft.com/office/drawing/2014/main" id="{F584D485-ABEC-13F8-A141-DEEB3B6764D7}"/>
                </a:ext>
              </a:extLst>
            </p:cNvPr>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871;p47">
              <a:extLst>
                <a:ext uri="{FF2B5EF4-FFF2-40B4-BE49-F238E27FC236}">
                  <a16:creationId xmlns:a16="http://schemas.microsoft.com/office/drawing/2014/main" id="{31253E86-0DD4-9FAD-4FB4-F5E6ABB5E686}"/>
                </a:ext>
              </a:extLst>
            </p:cNvPr>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872;p47">
              <a:extLst>
                <a:ext uri="{FF2B5EF4-FFF2-40B4-BE49-F238E27FC236}">
                  <a16:creationId xmlns:a16="http://schemas.microsoft.com/office/drawing/2014/main" id="{36E40F74-AD31-B291-B7E3-B25B5DEF8E20}"/>
                </a:ext>
              </a:extLst>
            </p:cNvPr>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873;p47">
              <a:extLst>
                <a:ext uri="{FF2B5EF4-FFF2-40B4-BE49-F238E27FC236}">
                  <a16:creationId xmlns:a16="http://schemas.microsoft.com/office/drawing/2014/main" id="{B3C4C216-2C18-0D29-AD82-709F34F4018B}"/>
                </a:ext>
              </a:extLst>
            </p:cNvPr>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874;p47">
              <a:extLst>
                <a:ext uri="{FF2B5EF4-FFF2-40B4-BE49-F238E27FC236}">
                  <a16:creationId xmlns:a16="http://schemas.microsoft.com/office/drawing/2014/main" id="{41D694A4-1520-C061-31B9-7CBAB8CAEA51}"/>
                </a:ext>
              </a:extLst>
            </p:cNvPr>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875;p47">
              <a:extLst>
                <a:ext uri="{FF2B5EF4-FFF2-40B4-BE49-F238E27FC236}">
                  <a16:creationId xmlns:a16="http://schemas.microsoft.com/office/drawing/2014/main" id="{C4144817-8E9E-9C5E-4700-CFEB4022FCC2}"/>
                </a:ext>
              </a:extLst>
            </p:cNvPr>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876;p47">
              <a:extLst>
                <a:ext uri="{FF2B5EF4-FFF2-40B4-BE49-F238E27FC236}">
                  <a16:creationId xmlns:a16="http://schemas.microsoft.com/office/drawing/2014/main" id="{A6E4AEF1-D7D4-05B4-0CFB-C49E6326034D}"/>
                </a:ext>
              </a:extLst>
            </p:cNvPr>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877;p47">
              <a:extLst>
                <a:ext uri="{FF2B5EF4-FFF2-40B4-BE49-F238E27FC236}">
                  <a16:creationId xmlns:a16="http://schemas.microsoft.com/office/drawing/2014/main" id="{60608A16-E750-905D-D788-6B039352929D}"/>
                </a:ext>
              </a:extLst>
            </p:cNvPr>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878;p47">
              <a:extLst>
                <a:ext uri="{FF2B5EF4-FFF2-40B4-BE49-F238E27FC236}">
                  <a16:creationId xmlns:a16="http://schemas.microsoft.com/office/drawing/2014/main" id="{86934EAF-4388-73D7-4FBF-66A5A1DD4C21}"/>
                </a:ext>
              </a:extLst>
            </p:cNvPr>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879;p47">
              <a:extLst>
                <a:ext uri="{FF2B5EF4-FFF2-40B4-BE49-F238E27FC236}">
                  <a16:creationId xmlns:a16="http://schemas.microsoft.com/office/drawing/2014/main" id="{1D32E8CE-85BB-FE78-F111-0F832D823F2B}"/>
                </a:ext>
              </a:extLst>
            </p:cNvPr>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880;p47">
              <a:extLst>
                <a:ext uri="{FF2B5EF4-FFF2-40B4-BE49-F238E27FC236}">
                  <a16:creationId xmlns:a16="http://schemas.microsoft.com/office/drawing/2014/main" id="{37D1B040-BD16-5031-075B-599C60EF75BC}"/>
                </a:ext>
              </a:extLst>
            </p:cNvPr>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881;p47">
              <a:extLst>
                <a:ext uri="{FF2B5EF4-FFF2-40B4-BE49-F238E27FC236}">
                  <a16:creationId xmlns:a16="http://schemas.microsoft.com/office/drawing/2014/main" id="{1B3A9A56-95F7-2C81-73FB-D401FBE2712F}"/>
                </a:ext>
              </a:extLst>
            </p:cNvPr>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882;p47">
              <a:extLst>
                <a:ext uri="{FF2B5EF4-FFF2-40B4-BE49-F238E27FC236}">
                  <a16:creationId xmlns:a16="http://schemas.microsoft.com/office/drawing/2014/main" id="{54E9315C-FDAC-6C36-3400-3582D29E7B67}"/>
                </a:ext>
              </a:extLst>
            </p:cNvPr>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883;p47">
              <a:extLst>
                <a:ext uri="{FF2B5EF4-FFF2-40B4-BE49-F238E27FC236}">
                  <a16:creationId xmlns:a16="http://schemas.microsoft.com/office/drawing/2014/main" id="{CDA42A41-46BF-17E5-2857-294817978756}"/>
                </a:ext>
              </a:extLst>
            </p:cNvPr>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884;p47">
              <a:extLst>
                <a:ext uri="{FF2B5EF4-FFF2-40B4-BE49-F238E27FC236}">
                  <a16:creationId xmlns:a16="http://schemas.microsoft.com/office/drawing/2014/main" id="{3224FEE6-7F76-85A8-80F4-50CC412FC447}"/>
                </a:ext>
              </a:extLst>
            </p:cNvPr>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885;p47">
              <a:extLst>
                <a:ext uri="{FF2B5EF4-FFF2-40B4-BE49-F238E27FC236}">
                  <a16:creationId xmlns:a16="http://schemas.microsoft.com/office/drawing/2014/main" id="{65D055EC-24AD-B711-6B72-E5682A0BB25F}"/>
                </a:ext>
              </a:extLst>
            </p:cNvPr>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886;p47">
              <a:extLst>
                <a:ext uri="{FF2B5EF4-FFF2-40B4-BE49-F238E27FC236}">
                  <a16:creationId xmlns:a16="http://schemas.microsoft.com/office/drawing/2014/main" id="{687D3E85-32EF-06FC-33A9-E7D37DB52941}"/>
                </a:ext>
              </a:extLst>
            </p:cNvPr>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887;p47">
              <a:extLst>
                <a:ext uri="{FF2B5EF4-FFF2-40B4-BE49-F238E27FC236}">
                  <a16:creationId xmlns:a16="http://schemas.microsoft.com/office/drawing/2014/main" id="{8BEA8128-DBBE-3448-4661-C743BA174E6E}"/>
                </a:ext>
              </a:extLst>
            </p:cNvPr>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888;p47">
              <a:extLst>
                <a:ext uri="{FF2B5EF4-FFF2-40B4-BE49-F238E27FC236}">
                  <a16:creationId xmlns:a16="http://schemas.microsoft.com/office/drawing/2014/main" id="{C1808F92-750F-ACBB-55B6-3734C22C3524}"/>
                </a:ext>
              </a:extLst>
            </p:cNvPr>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889;p47">
              <a:extLst>
                <a:ext uri="{FF2B5EF4-FFF2-40B4-BE49-F238E27FC236}">
                  <a16:creationId xmlns:a16="http://schemas.microsoft.com/office/drawing/2014/main" id="{2DFC3E5A-D4A4-2085-8F29-EF1D78495BFD}"/>
                </a:ext>
              </a:extLst>
            </p:cNvPr>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90;p47">
              <a:extLst>
                <a:ext uri="{FF2B5EF4-FFF2-40B4-BE49-F238E27FC236}">
                  <a16:creationId xmlns:a16="http://schemas.microsoft.com/office/drawing/2014/main" id="{69E5DD66-BA0E-E43F-C6AA-AC267C4D91EB}"/>
                </a:ext>
              </a:extLst>
            </p:cNvPr>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891;p47">
              <a:extLst>
                <a:ext uri="{FF2B5EF4-FFF2-40B4-BE49-F238E27FC236}">
                  <a16:creationId xmlns:a16="http://schemas.microsoft.com/office/drawing/2014/main" id="{3B48156B-8893-FCA8-BDF7-02659EFF7E6E}"/>
                </a:ext>
              </a:extLst>
            </p:cNvPr>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892;p47">
              <a:extLst>
                <a:ext uri="{FF2B5EF4-FFF2-40B4-BE49-F238E27FC236}">
                  <a16:creationId xmlns:a16="http://schemas.microsoft.com/office/drawing/2014/main" id="{E6B2B1C6-9F66-9080-19E6-7DA6D341A621}"/>
                </a:ext>
              </a:extLst>
            </p:cNvPr>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93;p47">
              <a:extLst>
                <a:ext uri="{FF2B5EF4-FFF2-40B4-BE49-F238E27FC236}">
                  <a16:creationId xmlns:a16="http://schemas.microsoft.com/office/drawing/2014/main" id="{54003E19-12A3-2D39-1454-44A5A2B02B99}"/>
                </a:ext>
              </a:extLst>
            </p:cNvPr>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94;p47">
              <a:extLst>
                <a:ext uri="{FF2B5EF4-FFF2-40B4-BE49-F238E27FC236}">
                  <a16:creationId xmlns:a16="http://schemas.microsoft.com/office/drawing/2014/main" id="{46E5501A-34BC-B156-587B-C2F477DF6D02}"/>
                </a:ext>
              </a:extLst>
            </p:cNvPr>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95;p47">
              <a:extLst>
                <a:ext uri="{FF2B5EF4-FFF2-40B4-BE49-F238E27FC236}">
                  <a16:creationId xmlns:a16="http://schemas.microsoft.com/office/drawing/2014/main" id="{004CCC6B-15BA-1DBF-B7E4-E1FFA5283523}"/>
                </a:ext>
              </a:extLst>
            </p:cNvPr>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96;p47">
              <a:extLst>
                <a:ext uri="{FF2B5EF4-FFF2-40B4-BE49-F238E27FC236}">
                  <a16:creationId xmlns:a16="http://schemas.microsoft.com/office/drawing/2014/main" id="{342D0EB8-FC73-AC5C-146E-DDD6030204F0}"/>
                </a:ext>
              </a:extLst>
            </p:cNvPr>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97;p47">
              <a:extLst>
                <a:ext uri="{FF2B5EF4-FFF2-40B4-BE49-F238E27FC236}">
                  <a16:creationId xmlns:a16="http://schemas.microsoft.com/office/drawing/2014/main" id="{1D939491-FB56-F37F-0841-5ED3CB09AEFC}"/>
                </a:ext>
              </a:extLst>
            </p:cNvPr>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898;p47">
              <a:extLst>
                <a:ext uri="{FF2B5EF4-FFF2-40B4-BE49-F238E27FC236}">
                  <a16:creationId xmlns:a16="http://schemas.microsoft.com/office/drawing/2014/main" id="{A4021008-9B0A-918D-CA78-DEBA42143DE1}"/>
                </a:ext>
              </a:extLst>
            </p:cNvPr>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99;p47">
              <a:extLst>
                <a:ext uri="{FF2B5EF4-FFF2-40B4-BE49-F238E27FC236}">
                  <a16:creationId xmlns:a16="http://schemas.microsoft.com/office/drawing/2014/main" id="{7299FAE6-B16A-0D13-4B9F-75A988CC2B5C}"/>
                </a:ext>
              </a:extLst>
            </p:cNvPr>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00;p47">
              <a:extLst>
                <a:ext uri="{FF2B5EF4-FFF2-40B4-BE49-F238E27FC236}">
                  <a16:creationId xmlns:a16="http://schemas.microsoft.com/office/drawing/2014/main" id="{3907360D-AFB7-33DC-3D69-CE901A62A8AE}"/>
                </a:ext>
              </a:extLst>
            </p:cNvPr>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01;p47">
              <a:extLst>
                <a:ext uri="{FF2B5EF4-FFF2-40B4-BE49-F238E27FC236}">
                  <a16:creationId xmlns:a16="http://schemas.microsoft.com/office/drawing/2014/main" id="{4EB4B591-00BA-7E9B-C5AE-F9B2605C6744}"/>
                </a:ext>
              </a:extLst>
            </p:cNvPr>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02;p47">
              <a:extLst>
                <a:ext uri="{FF2B5EF4-FFF2-40B4-BE49-F238E27FC236}">
                  <a16:creationId xmlns:a16="http://schemas.microsoft.com/office/drawing/2014/main" id="{34FEF05B-62E2-B193-C603-69467C064F5E}"/>
                </a:ext>
              </a:extLst>
            </p:cNvPr>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03;p47">
              <a:extLst>
                <a:ext uri="{FF2B5EF4-FFF2-40B4-BE49-F238E27FC236}">
                  <a16:creationId xmlns:a16="http://schemas.microsoft.com/office/drawing/2014/main" id="{3EC3773B-954A-A098-893E-A58881C9F0C9}"/>
                </a:ext>
              </a:extLst>
            </p:cNvPr>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04;p47">
              <a:extLst>
                <a:ext uri="{FF2B5EF4-FFF2-40B4-BE49-F238E27FC236}">
                  <a16:creationId xmlns:a16="http://schemas.microsoft.com/office/drawing/2014/main" id="{6C1FC872-9EDF-7714-3D71-C9EB6104BF15}"/>
                </a:ext>
              </a:extLst>
            </p:cNvPr>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05;p47">
              <a:extLst>
                <a:ext uri="{FF2B5EF4-FFF2-40B4-BE49-F238E27FC236}">
                  <a16:creationId xmlns:a16="http://schemas.microsoft.com/office/drawing/2014/main" id="{005B9BF9-BCA7-D74D-1D61-3DE8062F44C5}"/>
                </a:ext>
              </a:extLst>
            </p:cNvPr>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906;p47">
              <a:extLst>
                <a:ext uri="{FF2B5EF4-FFF2-40B4-BE49-F238E27FC236}">
                  <a16:creationId xmlns:a16="http://schemas.microsoft.com/office/drawing/2014/main" id="{B57056A5-A283-4173-46E4-EE4ABD7492EA}"/>
                </a:ext>
              </a:extLst>
            </p:cNvPr>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907;p47">
              <a:extLst>
                <a:ext uri="{FF2B5EF4-FFF2-40B4-BE49-F238E27FC236}">
                  <a16:creationId xmlns:a16="http://schemas.microsoft.com/office/drawing/2014/main" id="{8D96C7A3-B2AC-577E-2AC2-9B59FC9508AF}"/>
                </a:ext>
              </a:extLst>
            </p:cNvPr>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908;p47">
              <a:extLst>
                <a:ext uri="{FF2B5EF4-FFF2-40B4-BE49-F238E27FC236}">
                  <a16:creationId xmlns:a16="http://schemas.microsoft.com/office/drawing/2014/main" id="{088B2C56-E1C1-66AE-380F-643B2B3EB55D}"/>
                </a:ext>
              </a:extLst>
            </p:cNvPr>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909;p47">
              <a:extLst>
                <a:ext uri="{FF2B5EF4-FFF2-40B4-BE49-F238E27FC236}">
                  <a16:creationId xmlns:a16="http://schemas.microsoft.com/office/drawing/2014/main" id="{21DB6E25-057C-84E3-3BE3-AD2E337DBEFC}"/>
                </a:ext>
              </a:extLst>
            </p:cNvPr>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90224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F5A03AF6-9F5C-ABBD-EAF9-D8B42619517C}"/>
              </a:ext>
            </a:extLst>
          </p:cNvPr>
          <p:cNvPicPr>
            <a:picLocks noChangeAspect="1"/>
          </p:cNvPicPr>
          <p:nvPr/>
        </p:nvPicPr>
        <p:blipFill rotWithShape="1">
          <a:blip r:embed="rId3"/>
          <a:srcRect/>
          <a:stretch/>
        </p:blipFill>
        <p:spPr>
          <a:xfrm>
            <a:off x="-250466" y="-101876"/>
            <a:ext cx="9819861" cy="5523672"/>
          </a:xfrm>
          <a:prstGeom prst="rect">
            <a:avLst/>
          </a:prstGeom>
          <a:noFill/>
          <a:ln w="3810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57409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4"/>
          <p:cNvSpPr txBox="1">
            <a:spLocks noGrp="1"/>
          </p:cNvSpPr>
          <p:nvPr>
            <p:ph type="ctrTitle"/>
          </p:nvPr>
        </p:nvSpPr>
        <p:spPr>
          <a:xfrm>
            <a:off x="732416" y="2177421"/>
            <a:ext cx="4681508" cy="21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t>THANK</a:t>
            </a:r>
            <a:r>
              <a:rPr lang="en" sz="6000" dirty="0">
                <a:solidFill>
                  <a:schemeClr val="dk2"/>
                </a:solidFill>
              </a:rPr>
              <a:t> YOU!</a:t>
            </a:r>
            <a:endParaRPr sz="4000" b="0" dirty="0">
              <a:solidFill>
                <a:schemeClr val="dk2"/>
              </a:solidFill>
              <a:latin typeface="Archivo Black"/>
              <a:ea typeface="Archivo Black"/>
              <a:cs typeface="Archivo Black"/>
              <a:sym typeface="Archivo Black"/>
            </a:endParaRPr>
          </a:p>
        </p:txBody>
      </p:sp>
      <p:sp>
        <p:nvSpPr>
          <p:cNvPr id="566" name="Google Shape;566;p44"/>
          <p:cNvSpPr txBox="1">
            <a:spLocks noGrp="1"/>
          </p:cNvSpPr>
          <p:nvPr>
            <p:ph type="subTitle" idx="1"/>
          </p:nvPr>
        </p:nvSpPr>
        <p:spPr>
          <a:xfrm>
            <a:off x="720000" y="4151575"/>
            <a:ext cx="5817617" cy="45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ALAMAG | MARCELLANA | MELAD | REYES | SUAREZ | TOLENTINO</a:t>
            </a:r>
            <a:endParaRPr sz="1600" dirty="0"/>
          </a:p>
        </p:txBody>
      </p:sp>
      <p:sp>
        <p:nvSpPr>
          <p:cNvPr id="567" name="Google Shape;567;p44"/>
          <p:cNvSpPr/>
          <p:nvPr/>
        </p:nvSpPr>
        <p:spPr>
          <a:xfrm>
            <a:off x="6952488" y="3131875"/>
            <a:ext cx="1471500" cy="1471500"/>
          </a:xfrm>
          <a:prstGeom prst="roundRect">
            <a:avLst>
              <a:gd name="adj" fmla="val 16667"/>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44"/>
          <p:cNvCxnSpPr/>
          <p:nvPr/>
        </p:nvCxnSpPr>
        <p:spPr>
          <a:xfrm>
            <a:off x="-225126" y="1684763"/>
            <a:ext cx="9659100" cy="0"/>
          </a:xfrm>
          <a:prstGeom prst="straightConnector1">
            <a:avLst/>
          </a:prstGeom>
          <a:noFill/>
          <a:ln w="38100" cap="flat" cmpd="sng">
            <a:solidFill>
              <a:schemeClr val="dk1"/>
            </a:solidFill>
            <a:prstDash val="solid"/>
            <a:round/>
            <a:headEnd type="none" w="med" len="med"/>
            <a:tailEnd type="none" w="med" len="med"/>
          </a:ln>
        </p:spPr>
      </p:cxnSp>
      <p:grpSp>
        <p:nvGrpSpPr>
          <p:cNvPr id="569" name="Google Shape;569;p44"/>
          <p:cNvGrpSpPr/>
          <p:nvPr/>
        </p:nvGrpSpPr>
        <p:grpSpPr>
          <a:xfrm>
            <a:off x="-906410" y="-1164651"/>
            <a:ext cx="10011919" cy="2863527"/>
            <a:chOff x="219450" y="174225"/>
            <a:chExt cx="7860500" cy="1345200"/>
          </a:xfrm>
        </p:grpSpPr>
        <p:cxnSp>
          <p:nvCxnSpPr>
            <p:cNvPr id="570" name="Google Shape;570;p44"/>
            <p:cNvCxnSpPr/>
            <p:nvPr/>
          </p:nvCxnSpPr>
          <p:spPr>
            <a:xfrm>
              <a:off x="713765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1" name="Google Shape;571;p44"/>
            <p:cNvCxnSpPr/>
            <p:nvPr/>
          </p:nvCxnSpPr>
          <p:spPr>
            <a:xfrm>
              <a:off x="540810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2" name="Google Shape;572;p44"/>
            <p:cNvCxnSpPr/>
            <p:nvPr/>
          </p:nvCxnSpPr>
          <p:spPr>
            <a:xfrm>
              <a:off x="367855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3" name="Google Shape;573;p44"/>
            <p:cNvCxnSpPr/>
            <p:nvPr/>
          </p:nvCxnSpPr>
          <p:spPr>
            <a:xfrm>
              <a:off x="1949000" y="174225"/>
              <a:ext cx="942300" cy="1345200"/>
            </a:xfrm>
            <a:prstGeom prst="straightConnector1">
              <a:avLst/>
            </a:prstGeom>
            <a:noFill/>
            <a:ln w="38100" cap="flat" cmpd="sng">
              <a:solidFill>
                <a:schemeClr val="dk1"/>
              </a:solidFill>
              <a:prstDash val="solid"/>
              <a:round/>
              <a:headEnd type="none" w="med" len="med"/>
              <a:tailEnd type="none" w="med" len="med"/>
            </a:ln>
          </p:spPr>
        </p:cxnSp>
        <p:cxnSp>
          <p:nvCxnSpPr>
            <p:cNvPr id="574" name="Google Shape;574;p44"/>
            <p:cNvCxnSpPr/>
            <p:nvPr/>
          </p:nvCxnSpPr>
          <p:spPr>
            <a:xfrm>
              <a:off x="219450" y="174225"/>
              <a:ext cx="942300" cy="1345200"/>
            </a:xfrm>
            <a:prstGeom prst="straightConnector1">
              <a:avLst/>
            </a:prstGeom>
            <a:noFill/>
            <a:ln w="38100" cap="flat" cmpd="sng">
              <a:solidFill>
                <a:schemeClr val="dk1"/>
              </a:solidFill>
              <a:prstDash val="solid"/>
              <a:round/>
              <a:headEnd type="none" w="med" len="med"/>
              <a:tailEnd type="none" w="med" len="med"/>
            </a:ln>
          </p:spPr>
        </p:cxnSp>
      </p:grpSp>
      <p:grpSp>
        <p:nvGrpSpPr>
          <p:cNvPr id="575" name="Google Shape;575;p44"/>
          <p:cNvGrpSpPr/>
          <p:nvPr/>
        </p:nvGrpSpPr>
        <p:grpSpPr>
          <a:xfrm rot="-6913452">
            <a:off x="6054304" y="-515550"/>
            <a:ext cx="2454092" cy="1203001"/>
            <a:chOff x="6870075" y="2926700"/>
            <a:chExt cx="3147275" cy="1542800"/>
          </a:xfrm>
        </p:grpSpPr>
        <p:sp>
          <p:nvSpPr>
            <p:cNvPr id="576" name="Google Shape;576;p44"/>
            <p:cNvSpPr/>
            <p:nvPr/>
          </p:nvSpPr>
          <p:spPr>
            <a:xfrm>
              <a:off x="6870075" y="3041775"/>
              <a:ext cx="3023025" cy="1427725"/>
            </a:xfrm>
            <a:custGeom>
              <a:avLst/>
              <a:gdLst/>
              <a:ahLst/>
              <a:cxnLst/>
              <a:rect l="l" t="t" r="r" b="b"/>
              <a:pathLst>
                <a:path w="120921" h="57109" extrusionOk="0">
                  <a:moveTo>
                    <a:pt x="9908" y="1"/>
                  </a:moveTo>
                  <a:cubicBezTo>
                    <a:pt x="9007" y="1"/>
                    <a:pt x="8240" y="501"/>
                    <a:pt x="7840" y="1335"/>
                  </a:cubicBezTo>
                  <a:lnTo>
                    <a:pt x="7606" y="1902"/>
                  </a:lnTo>
                  <a:lnTo>
                    <a:pt x="7306" y="1902"/>
                  </a:lnTo>
                  <a:cubicBezTo>
                    <a:pt x="7106" y="1569"/>
                    <a:pt x="6739" y="1335"/>
                    <a:pt x="6305" y="1335"/>
                  </a:cubicBezTo>
                  <a:lnTo>
                    <a:pt x="1602" y="1335"/>
                  </a:lnTo>
                  <a:cubicBezTo>
                    <a:pt x="935" y="1335"/>
                    <a:pt x="334" y="1902"/>
                    <a:pt x="334" y="2603"/>
                  </a:cubicBezTo>
                  <a:lnTo>
                    <a:pt x="334" y="3970"/>
                  </a:lnTo>
                  <a:cubicBezTo>
                    <a:pt x="134" y="4171"/>
                    <a:pt x="1" y="4638"/>
                    <a:pt x="1" y="5138"/>
                  </a:cubicBezTo>
                  <a:cubicBezTo>
                    <a:pt x="1" y="5638"/>
                    <a:pt x="134" y="6105"/>
                    <a:pt x="334" y="6305"/>
                  </a:cubicBezTo>
                  <a:lnTo>
                    <a:pt x="334" y="50804"/>
                  </a:lnTo>
                  <a:cubicBezTo>
                    <a:pt x="134" y="51004"/>
                    <a:pt x="1" y="51471"/>
                    <a:pt x="1" y="51971"/>
                  </a:cubicBezTo>
                  <a:cubicBezTo>
                    <a:pt x="1" y="52472"/>
                    <a:pt x="134" y="52939"/>
                    <a:pt x="334" y="53139"/>
                  </a:cubicBezTo>
                  <a:lnTo>
                    <a:pt x="334" y="54507"/>
                  </a:lnTo>
                  <a:cubicBezTo>
                    <a:pt x="334" y="55174"/>
                    <a:pt x="901" y="55774"/>
                    <a:pt x="1602" y="55774"/>
                  </a:cubicBezTo>
                  <a:lnTo>
                    <a:pt x="6305" y="55774"/>
                  </a:lnTo>
                  <a:cubicBezTo>
                    <a:pt x="6739" y="55774"/>
                    <a:pt x="7106" y="55574"/>
                    <a:pt x="7306" y="55240"/>
                  </a:cubicBezTo>
                  <a:lnTo>
                    <a:pt x="7606" y="55240"/>
                  </a:lnTo>
                  <a:lnTo>
                    <a:pt x="7840" y="55774"/>
                  </a:lnTo>
                  <a:cubicBezTo>
                    <a:pt x="8240" y="56575"/>
                    <a:pt x="9007" y="57108"/>
                    <a:pt x="9908" y="57108"/>
                  </a:cubicBezTo>
                  <a:lnTo>
                    <a:pt x="32023" y="57108"/>
                  </a:lnTo>
                  <a:cubicBezTo>
                    <a:pt x="32924" y="57108"/>
                    <a:pt x="33691" y="56608"/>
                    <a:pt x="34092" y="55774"/>
                  </a:cubicBezTo>
                  <a:lnTo>
                    <a:pt x="34292" y="55274"/>
                  </a:lnTo>
                  <a:lnTo>
                    <a:pt x="39696" y="55274"/>
                  </a:lnTo>
                  <a:cubicBezTo>
                    <a:pt x="39762" y="55641"/>
                    <a:pt x="40096" y="55941"/>
                    <a:pt x="40463" y="55941"/>
                  </a:cubicBezTo>
                  <a:lnTo>
                    <a:pt x="83360" y="55941"/>
                  </a:lnTo>
                  <a:cubicBezTo>
                    <a:pt x="83727" y="55941"/>
                    <a:pt x="84061" y="55641"/>
                    <a:pt x="84094" y="55274"/>
                  </a:cubicBezTo>
                  <a:lnTo>
                    <a:pt x="86929" y="55274"/>
                  </a:lnTo>
                  <a:lnTo>
                    <a:pt x="87163" y="55774"/>
                  </a:lnTo>
                  <a:cubicBezTo>
                    <a:pt x="87530" y="56575"/>
                    <a:pt x="88330" y="57108"/>
                    <a:pt x="89198" y="57108"/>
                  </a:cubicBezTo>
                  <a:lnTo>
                    <a:pt x="111347" y="57108"/>
                  </a:lnTo>
                  <a:cubicBezTo>
                    <a:pt x="112214" y="57108"/>
                    <a:pt x="113015" y="56608"/>
                    <a:pt x="113382" y="55774"/>
                  </a:cubicBezTo>
                  <a:lnTo>
                    <a:pt x="113582" y="55307"/>
                  </a:lnTo>
                  <a:cubicBezTo>
                    <a:pt x="113782" y="55574"/>
                    <a:pt x="114115" y="55741"/>
                    <a:pt x="114516" y="55741"/>
                  </a:cubicBezTo>
                  <a:lnTo>
                    <a:pt x="119219" y="55741"/>
                  </a:lnTo>
                  <a:cubicBezTo>
                    <a:pt x="119886" y="55741"/>
                    <a:pt x="120453" y="55174"/>
                    <a:pt x="120453" y="54473"/>
                  </a:cubicBezTo>
                  <a:lnTo>
                    <a:pt x="120453" y="50671"/>
                  </a:lnTo>
                  <a:cubicBezTo>
                    <a:pt x="120720" y="50637"/>
                    <a:pt x="120920" y="50437"/>
                    <a:pt x="120920" y="50170"/>
                  </a:cubicBezTo>
                  <a:lnTo>
                    <a:pt x="120920" y="48803"/>
                  </a:lnTo>
                  <a:lnTo>
                    <a:pt x="120920" y="42932"/>
                  </a:lnTo>
                  <a:cubicBezTo>
                    <a:pt x="120920" y="42665"/>
                    <a:pt x="120720" y="42465"/>
                    <a:pt x="120453" y="42431"/>
                  </a:cubicBezTo>
                  <a:lnTo>
                    <a:pt x="120453" y="14711"/>
                  </a:lnTo>
                  <a:cubicBezTo>
                    <a:pt x="120720" y="14645"/>
                    <a:pt x="120920" y="14445"/>
                    <a:pt x="120920" y="14211"/>
                  </a:cubicBezTo>
                  <a:lnTo>
                    <a:pt x="120920" y="8307"/>
                  </a:lnTo>
                  <a:lnTo>
                    <a:pt x="120920" y="6906"/>
                  </a:lnTo>
                  <a:cubicBezTo>
                    <a:pt x="120920" y="6639"/>
                    <a:pt x="120753" y="6439"/>
                    <a:pt x="120520" y="6439"/>
                  </a:cubicBezTo>
                  <a:lnTo>
                    <a:pt x="120520" y="2636"/>
                  </a:lnTo>
                  <a:cubicBezTo>
                    <a:pt x="120520" y="1969"/>
                    <a:pt x="119986" y="1402"/>
                    <a:pt x="119252" y="1402"/>
                  </a:cubicBezTo>
                  <a:lnTo>
                    <a:pt x="114549" y="1402"/>
                  </a:lnTo>
                  <a:cubicBezTo>
                    <a:pt x="114182" y="1402"/>
                    <a:pt x="113849" y="1569"/>
                    <a:pt x="113648" y="1802"/>
                  </a:cubicBezTo>
                  <a:lnTo>
                    <a:pt x="113415" y="1335"/>
                  </a:lnTo>
                  <a:cubicBezTo>
                    <a:pt x="113048" y="568"/>
                    <a:pt x="112247" y="1"/>
                    <a:pt x="111380" y="1"/>
                  </a:cubicBezTo>
                  <a:lnTo>
                    <a:pt x="89231" y="1"/>
                  </a:lnTo>
                  <a:cubicBezTo>
                    <a:pt x="88364" y="1"/>
                    <a:pt x="87563" y="501"/>
                    <a:pt x="87196" y="1335"/>
                  </a:cubicBezTo>
                  <a:lnTo>
                    <a:pt x="86996" y="1836"/>
                  </a:lnTo>
                  <a:lnTo>
                    <a:pt x="84161" y="1836"/>
                  </a:lnTo>
                  <a:cubicBezTo>
                    <a:pt x="84127" y="1469"/>
                    <a:pt x="83794" y="1168"/>
                    <a:pt x="83393" y="1168"/>
                  </a:cubicBezTo>
                  <a:lnTo>
                    <a:pt x="40463" y="1168"/>
                  </a:lnTo>
                  <a:cubicBezTo>
                    <a:pt x="40096" y="1168"/>
                    <a:pt x="39729" y="1469"/>
                    <a:pt x="39696" y="1836"/>
                  </a:cubicBezTo>
                  <a:lnTo>
                    <a:pt x="34292" y="1836"/>
                  </a:lnTo>
                  <a:lnTo>
                    <a:pt x="34092" y="1335"/>
                  </a:lnTo>
                  <a:cubicBezTo>
                    <a:pt x="33691" y="568"/>
                    <a:pt x="32924" y="1"/>
                    <a:pt x="32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7986700" y="2955900"/>
              <a:ext cx="1110000" cy="45050"/>
            </a:xfrm>
            <a:custGeom>
              <a:avLst/>
              <a:gdLst/>
              <a:ahLst/>
              <a:cxnLst/>
              <a:rect l="l" t="t" r="r" b="b"/>
              <a:pathLst>
                <a:path w="44400" h="1802" extrusionOk="0">
                  <a:moveTo>
                    <a:pt x="735" y="0"/>
                  </a:moveTo>
                  <a:cubicBezTo>
                    <a:pt x="334" y="0"/>
                    <a:pt x="1" y="334"/>
                    <a:pt x="1" y="734"/>
                  </a:cubicBezTo>
                  <a:lnTo>
                    <a:pt x="1" y="1034"/>
                  </a:lnTo>
                  <a:cubicBezTo>
                    <a:pt x="1" y="1468"/>
                    <a:pt x="334" y="1801"/>
                    <a:pt x="735" y="1801"/>
                  </a:cubicBezTo>
                  <a:lnTo>
                    <a:pt x="43665" y="1801"/>
                  </a:lnTo>
                  <a:cubicBezTo>
                    <a:pt x="44066" y="1801"/>
                    <a:pt x="44399" y="1468"/>
                    <a:pt x="44399" y="1034"/>
                  </a:cubicBezTo>
                  <a:lnTo>
                    <a:pt x="44399" y="734"/>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4"/>
            <p:cNvSpPr/>
            <p:nvPr/>
          </p:nvSpPr>
          <p:spPr>
            <a:xfrm>
              <a:off x="7829100" y="2972575"/>
              <a:ext cx="1403525" cy="112600"/>
            </a:xfrm>
            <a:custGeom>
              <a:avLst/>
              <a:gdLst/>
              <a:ahLst/>
              <a:cxnLst/>
              <a:rect l="l" t="t" r="r" b="b"/>
              <a:pathLst>
                <a:path w="56141" h="4504" extrusionOk="0">
                  <a:moveTo>
                    <a:pt x="0" y="0"/>
                  </a:moveTo>
                  <a:lnTo>
                    <a:pt x="0" y="4504"/>
                  </a:lnTo>
                  <a:lnTo>
                    <a:pt x="56140" y="4504"/>
                  </a:lnTo>
                  <a:lnTo>
                    <a:pt x="56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7986700" y="4279350"/>
              <a:ext cx="1110000" cy="45050"/>
            </a:xfrm>
            <a:custGeom>
              <a:avLst/>
              <a:gdLst/>
              <a:ahLst/>
              <a:cxnLst/>
              <a:rect l="l" t="t" r="r" b="b"/>
              <a:pathLst>
                <a:path w="44400" h="1802" extrusionOk="0">
                  <a:moveTo>
                    <a:pt x="735" y="0"/>
                  </a:moveTo>
                  <a:cubicBezTo>
                    <a:pt x="334" y="0"/>
                    <a:pt x="1" y="334"/>
                    <a:pt x="1" y="767"/>
                  </a:cubicBezTo>
                  <a:lnTo>
                    <a:pt x="1" y="1067"/>
                  </a:lnTo>
                  <a:cubicBezTo>
                    <a:pt x="1" y="1468"/>
                    <a:pt x="334" y="1801"/>
                    <a:pt x="735" y="1801"/>
                  </a:cubicBezTo>
                  <a:lnTo>
                    <a:pt x="43665" y="1801"/>
                  </a:lnTo>
                  <a:cubicBezTo>
                    <a:pt x="44066" y="1801"/>
                    <a:pt x="44399" y="1468"/>
                    <a:pt x="44399" y="1067"/>
                  </a:cubicBezTo>
                  <a:lnTo>
                    <a:pt x="44399" y="767"/>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p:nvPr/>
          </p:nvSpPr>
          <p:spPr>
            <a:xfrm>
              <a:off x="7829100" y="4195100"/>
              <a:ext cx="1403525" cy="112625"/>
            </a:xfrm>
            <a:custGeom>
              <a:avLst/>
              <a:gdLst/>
              <a:ahLst/>
              <a:cxnLst/>
              <a:rect l="l" t="t" r="r" b="b"/>
              <a:pathLst>
                <a:path w="56141" h="4505" extrusionOk="0">
                  <a:moveTo>
                    <a:pt x="0" y="1"/>
                  </a:moveTo>
                  <a:lnTo>
                    <a:pt x="0" y="4504"/>
                  </a:lnTo>
                  <a:lnTo>
                    <a:pt x="56140" y="4504"/>
                  </a:lnTo>
                  <a:lnTo>
                    <a:pt x="56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4"/>
            <p:cNvSpPr/>
            <p:nvPr/>
          </p:nvSpPr>
          <p:spPr>
            <a:xfrm>
              <a:off x="9986475" y="3085975"/>
              <a:ext cx="30875" cy="207675"/>
            </a:xfrm>
            <a:custGeom>
              <a:avLst/>
              <a:gdLst/>
              <a:ahLst/>
              <a:cxnLst/>
              <a:rect l="l" t="t" r="r" b="b"/>
              <a:pathLst>
                <a:path w="1235" h="8307" extrusionOk="0">
                  <a:moveTo>
                    <a:pt x="0" y="1"/>
                  </a:moveTo>
                  <a:lnTo>
                    <a:pt x="0" y="8307"/>
                  </a:lnTo>
                  <a:lnTo>
                    <a:pt x="734" y="8307"/>
                  </a:lnTo>
                  <a:cubicBezTo>
                    <a:pt x="1034" y="8307"/>
                    <a:pt x="1234" y="8107"/>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9986475" y="3085975"/>
              <a:ext cx="30875" cy="48400"/>
            </a:xfrm>
            <a:custGeom>
              <a:avLst/>
              <a:gdLst/>
              <a:ahLst/>
              <a:cxnLst/>
              <a:rect l="l" t="t" r="r" b="b"/>
              <a:pathLst>
                <a:path w="1235" h="1936" extrusionOk="0">
                  <a:moveTo>
                    <a:pt x="0" y="1"/>
                  </a:moveTo>
                  <a:lnTo>
                    <a:pt x="0" y="1936"/>
                  </a:lnTo>
                  <a:lnTo>
                    <a:pt x="1234" y="1936"/>
                  </a:ln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9986475" y="3986625"/>
              <a:ext cx="30875" cy="207675"/>
            </a:xfrm>
            <a:custGeom>
              <a:avLst/>
              <a:gdLst/>
              <a:ahLst/>
              <a:cxnLst/>
              <a:rect l="l" t="t" r="r" b="b"/>
              <a:pathLst>
                <a:path w="1235" h="8307" extrusionOk="0">
                  <a:moveTo>
                    <a:pt x="0" y="1"/>
                  </a:moveTo>
                  <a:lnTo>
                    <a:pt x="0" y="8307"/>
                  </a:lnTo>
                  <a:lnTo>
                    <a:pt x="734" y="8307"/>
                  </a:lnTo>
                  <a:cubicBezTo>
                    <a:pt x="1034" y="8307"/>
                    <a:pt x="1234" y="8106"/>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9986475" y="4145900"/>
              <a:ext cx="30875" cy="48400"/>
            </a:xfrm>
            <a:custGeom>
              <a:avLst/>
              <a:gdLst/>
              <a:ahLst/>
              <a:cxnLst/>
              <a:rect l="l" t="t" r="r" b="b"/>
              <a:pathLst>
                <a:path w="1235" h="1936" extrusionOk="0">
                  <a:moveTo>
                    <a:pt x="0" y="1"/>
                  </a:moveTo>
                  <a:lnTo>
                    <a:pt x="0" y="1936"/>
                  </a:lnTo>
                  <a:lnTo>
                    <a:pt x="734" y="1936"/>
                  </a:lnTo>
                  <a:cubicBezTo>
                    <a:pt x="1034" y="1936"/>
                    <a:pt x="1234" y="1735"/>
                    <a:pt x="1234" y="1435"/>
                  </a:cubicBez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9144200" y="2926700"/>
              <a:ext cx="714700" cy="97600"/>
            </a:xfrm>
            <a:custGeom>
              <a:avLst/>
              <a:gdLst/>
              <a:ahLst/>
              <a:cxnLst/>
              <a:rect l="l" t="t" r="r" b="b"/>
              <a:pathLst>
                <a:path w="28588" h="3904" extrusionOk="0">
                  <a:moveTo>
                    <a:pt x="3236" y="1"/>
                  </a:moveTo>
                  <a:cubicBezTo>
                    <a:pt x="2336" y="34"/>
                    <a:pt x="1535" y="534"/>
                    <a:pt x="1168" y="1335"/>
                  </a:cubicBezTo>
                  <a:lnTo>
                    <a:pt x="1" y="3903"/>
                  </a:lnTo>
                  <a:lnTo>
                    <a:pt x="28588" y="3903"/>
                  </a:lnTo>
                  <a:lnTo>
                    <a:pt x="27420" y="1335"/>
                  </a:lnTo>
                  <a:cubicBezTo>
                    <a:pt x="27053" y="534"/>
                    <a:pt x="26253" y="1"/>
                    <a:pt x="2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914252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9825525" y="2960050"/>
              <a:ext cx="180150" cy="1359350"/>
            </a:xfrm>
            <a:custGeom>
              <a:avLst/>
              <a:gdLst/>
              <a:ahLst/>
              <a:cxnLst/>
              <a:rect l="l" t="t" r="r" b="b"/>
              <a:pathLst>
                <a:path w="7206" h="54374" extrusionOk="0">
                  <a:moveTo>
                    <a:pt x="1268" y="1"/>
                  </a:moveTo>
                  <a:cubicBezTo>
                    <a:pt x="601" y="1"/>
                    <a:pt x="0" y="535"/>
                    <a:pt x="0" y="1235"/>
                  </a:cubicBezTo>
                  <a:lnTo>
                    <a:pt x="0" y="53106"/>
                  </a:lnTo>
                  <a:cubicBezTo>
                    <a:pt x="0" y="53773"/>
                    <a:pt x="534" y="54373"/>
                    <a:pt x="1268" y="54373"/>
                  </a:cubicBezTo>
                  <a:lnTo>
                    <a:pt x="5971" y="54373"/>
                  </a:lnTo>
                  <a:cubicBezTo>
                    <a:pt x="6672" y="54373"/>
                    <a:pt x="7205" y="53839"/>
                    <a:pt x="7205" y="53106"/>
                  </a:cubicBezTo>
                  <a:lnTo>
                    <a:pt x="7205" y="1235"/>
                  </a:lnTo>
                  <a:cubicBezTo>
                    <a:pt x="7205" y="568"/>
                    <a:pt x="6672" y="1"/>
                    <a:pt x="5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9729625" y="2973400"/>
              <a:ext cx="261875" cy="1332650"/>
            </a:xfrm>
            <a:custGeom>
              <a:avLst/>
              <a:gdLst/>
              <a:ahLst/>
              <a:cxnLst/>
              <a:rect l="l" t="t" r="r" b="b"/>
              <a:pathLst>
                <a:path w="10475" h="53306" extrusionOk="0">
                  <a:moveTo>
                    <a:pt x="1268" y="1"/>
                  </a:moveTo>
                  <a:cubicBezTo>
                    <a:pt x="567" y="1"/>
                    <a:pt x="0" y="534"/>
                    <a:pt x="0" y="1235"/>
                  </a:cubicBezTo>
                  <a:lnTo>
                    <a:pt x="0" y="52038"/>
                  </a:lnTo>
                  <a:cubicBezTo>
                    <a:pt x="0" y="52705"/>
                    <a:pt x="534" y="53305"/>
                    <a:pt x="1268" y="53305"/>
                  </a:cubicBezTo>
                  <a:lnTo>
                    <a:pt x="9207" y="53305"/>
                  </a:lnTo>
                  <a:cubicBezTo>
                    <a:pt x="9874" y="53305"/>
                    <a:pt x="10474" y="52738"/>
                    <a:pt x="10474" y="52071"/>
                  </a:cubicBezTo>
                  <a:lnTo>
                    <a:pt x="10474" y="1235"/>
                  </a:lnTo>
                  <a:cubicBezTo>
                    <a:pt x="10474" y="568"/>
                    <a:pt x="9941" y="1"/>
                    <a:pt x="9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6991825" y="3021775"/>
              <a:ext cx="33375" cy="65900"/>
            </a:xfrm>
            <a:custGeom>
              <a:avLst/>
              <a:gdLst/>
              <a:ahLst/>
              <a:cxnLst/>
              <a:rect l="l" t="t" r="r" b="b"/>
              <a:pathLst>
                <a:path w="1335" h="2636" extrusionOk="0">
                  <a:moveTo>
                    <a:pt x="668" y="0"/>
                  </a:moveTo>
                  <a:cubicBezTo>
                    <a:pt x="301" y="0"/>
                    <a:pt x="1" y="601"/>
                    <a:pt x="1" y="1335"/>
                  </a:cubicBezTo>
                  <a:cubicBezTo>
                    <a:pt x="1" y="2069"/>
                    <a:pt x="301" y="2636"/>
                    <a:pt x="668" y="2636"/>
                  </a:cubicBezTo>
                  <a:cubicBezTo>
                    <a:pt x="1068" y="2636"/>
                    <a:pt x="1335" y="2035"/>
                    <a:pt x="1335" y="1335"/>
                  </a:cubicBezTo>
                  <a:cubicBezTo>
                    <a:pt x="1335" y="601"/>
                    <a:pt x="1068" y="34"/>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6991825" y="4191775"/>
              <a:ext cx="33375" cy="66750"/>
            </a:xfrm>
            <a:custGeom>
              <a:avLst/>
              <a:gdLst/>
              <a:ahLst/>
              <a:cxnLst/>
              <a:rect l="l" t="t" r="r" b="b"/>
              <a:pathLst>
                <a:path w="1335" h="2670" extrusionOk="0">
                  <a:moveTo>
                    <a:pt x="668" y="1"/>
                  </a:moveTo>
                  <a:cubicBezTo>
                    <a:pt x="301" y="1"/>
                    <a:pt x="1" y="601"/>
                    <a:pt x="1" y="1335"/>
                  </a:cubicBezTo>
                  <a:cubicBezTo>
                    <a:pt x="1" y="2102"/>
                    <a:pt x="301" y="2669"/>
                    <a:pt x="668" y="2669"/>
                  </a:cubicBezTo>
                  <a:cubicBezTo>
                    <a:pt x="1068" y="2669"/>
                    <a:pt x="1335" y="2069"/>
                    <a:pt x="1335" y="1335"/>
                  </a:cubicBezTo>
                  <a:cubicBezTo>
                    <a:pt x="1335" y="601"/>
                    <a:pt x="1068"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7160275" y="2926700"/>
              <a:ext cx="714700" cy="97600"/>
            </a:xfrm>
            <a:custGeom>
              <a:avLst/>
              <a:gdLst/>
              <a:ahLst/>
              <a:cxnLst/>
              <a:rect l="l" t="t" r="r" b="b"/>
              <a:pathLst>
                <a:path w="28588" h="3904" extrusionOk="0">
                  <a:moveTo>
                    <a:pt x="3237" y="1"/>
                  </a:moveTo>
                  <a:cubicBezTo>
                    <a:pt x="2336" y="34"/>
                    <a:pt x="1535" y="534"/>
                    <a:pt x="1168" y="1335"/>
                  </a:cubicBezTo>
                  <a:lnTo>
                    <a:pt x="1" y="3903"/>
                  </a:lnTo>
                  <a:lnTo>
                    <a:pt x="28588" y="3903"/>
                  </a:lnTo>
                  <a:lnTo>
                    <a:pt x="27420" y="1335"/>
                  </a:lnTo>
                  <a:cubicBezTo>
                    <a:pt x="27054" y="534"/>
                    <a:pt x="26253" y="1"/>
                    <a:pt x="25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716027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7001850" y="2960050"/>
              <a:ext cx="180150" cy="1359350"/>
            </a:xfrm>
            <a:custGeom>
              <a:avLst/>
              <a:gdLst/>
              <a:ahLst/>
              <a:cxnLst/>
              <a:rect l="l" t="t" r="r" b="b"/>
              <a:pathLst>
                <a:path w="7206" h="54374" extrusionOk="0">
                  <a:moveTo>
                    <a:pt x="1234" y="1"/>
                  </a:moveTo>
                  <a:cubicBezTo>
                    <a:pt x="534" y="34"/>
                    <a:pt x="0" y="568"/>
                    <a:pt x="0" y="1235"/>
                  </a:cubicBezTo>
                  <a:lnTo>
                    <a:pt x="0" y="53106"/>
                  </a:lnTo>
                  <a:cubicBezTo>
                    <a:pt x="0" y="53773"/>
                    <a:pt x="534" y="54373"/>
                    <a:pt x="1234" y="54373"/>
                  </a:cubicBezTo>
                  <a:lnTo>
                    <a:pt x="5938" y="54373"/>
                  </a:lnTo>
                  <a:cubicBezTo>
                    <a:pt x="6638" y="54373"/>
                    <a:pt x="7205" y="53839"/>
                    <a:pt x="7205" y="53106"/>
                  </a:cubicBezTo>
                  <a:lnTo>
                    <a:pt x="7205" y="1235"/>
                  </a:lnTo>
                  <a:cubicBezTo>
                    <a:pt x="7205" y="568"/>
                    <a:pt x="6671" y="1"/>
                    <a:pt x="5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7016025" y="2974250"/>
              <a:ext cx="261875" cy="1332625"/>
            </a:xfrm>
            <a:custGeom>
              <a:avLst/>
              <a:gdLst/>
              <a:ahLst/>
              <a:cxnLst/>
              <a:rect l="l" t="t" r="r" b="b"/>
              <a:pathLst>
                <a:path w="10475" h="53305" extrusionOk="0">
                  <a:moveTo>
                    <a:pt x="1268" y="0"/>
                  </a:moveTo>
                  <a:cubicBezTo>
                    <a:pt x="601" y="0"/>
                    <a:pt x="0" y="567"/>
                    <a:pt x="0" y="1268"/>
                  </a:cubicBezTo>
                  <a:lnTo>
                    <a:pt x="0" y="52037"/>
                  </a:lnTo>
                  <a:cubicBezTo>
                    <a:pt x="0" y="52704"/>
                    <a:pt x="534" y="53305"/>
                    <a:pt x="1268" y="53305"/>
                  </a:cubicBezTo>
                  <a:lnTo>
                    <a:pt x="9240" y="53305"/>
                  </a:lnTo>
                  <a:cubicBezTo>
                    <a:pt x="9907" y="53305"/>
                    <a:pt x="10474" y="52771"/>
                    <a:pt x="10474" y="52037"/>
                  </a:cubicBezTo>
                  <a:lnTo>
                    <a:pt x="10474" y="1201"/>
                  </a:lnTo>
                  <a:cubicBezTo>
                    <a:pt x="10474" y="567"/>
                    <a:pt x="9941" y="0"/>
                    <a:pt x="9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7086075" y="3001750"/>
              <a:ext cx="2859550" cy="1275100"/>
            </a:xfrm>
            <a:custGeom>
              <a:avLst/>
              <a:gdLst/>
              <a:ahLst/>
              <a:cxnLst/>
              <a:rect l="l" t="t" r="r" b="b"/>
              <a:pathLst>
                <a:path w="114382" h="51004" extrusionOk="0">
                  <a:moveTo>
                    <a:pt x="32123" y="1"/>
                  </a:moveTo>
                  <a:lnTo>
                    <a:pt x="2368" y="635"/>
                  </a:lnTo>
                  <a:cubicBezTo>
                    <a:pt x="1034" y="701"/>
                    <a:pt x="0" y="1835"/>
                    <a:pt x="0" y="3170"/>
                  </a:cubicBezTo>
                  <a:lnTo>
                    <a:pt x="0" y="47835"/>
                  </a:lnTo>
                  <a:cubicBezTo>
                    <a:pt x="0" y="49169"/>
                    <a:pt x="1034" y="50270"/>
                    <a:pt x="2368" y="50370"/>
                  </a:cubicBezTo>
                  <a:lnTo>
                    <a:pt x="32123" y="51004"/>
                  </a:lnTo>
                  <a:lnTo>
                    <a:pt x="110446" y="51004"/>
                  </a:lnTo>
                  <a:cubicBezTo>
                    <a:pt x="112614" y="51004"/>
                    <a:pt x="114382" y="49236"/>
                    <a:pt x="114382" y="47068"/>
                  </a:cubicBezTo>
                  <a:lnTo>
                    <a:pt x="114382" y="3970"/>
                  </a:lnTo>
                  <a:cubicBezTo>
                    <a:pt x="114382" y="1735"/>
                    <a:pt x="112614" y="1"/>
                    <a:pt x="110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7198650" y="3041775"/>
              <a:ext cx="805600" cy="1196725"/>
            </a:xfrm>
            <a:custGeom>
              <a:avLst/>
              <a:gdLst/>
              <a:ahLst/>
              <a:cxnLst/>
              <a:rect l="l" t="t" r="r" b="b"/>
              <a:pathLst>
                <a:path w="32224" h="47869" extrusionOk="0">
                  <a:moveTo>
                    <a:pt x="0" y="1"/>
                  </a:moveTo>
                  <a:lnTo>
                    <a:pt x="0" y="47869"/>
                  </a:lnTo>
                  <a:lnTo>
                    <a:pt x="32223" y="47869"/>
                  </a:lnTo>
                  <a:lnTo>
                    <a:pt x="32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9135850" y="3068475"/>
              <a:ext cx="731400" cy="1143350"/>
            </a:xfrm>
            <a:custGeom>
              <a:avLst/>
              <a:gdLst/>
              <a:ahLst/>
              <a:cxnLst/>
              <a:rect l="l" t="t" r="r" b="b"/>
              <a:pathLst>
                <a:path w="29256" h="45734" extrusionOk="0">
                  <a:moveTo>
                    <a:pt x="1" y="0"/>
                  </a:moveTo>
                  <a:lnTo>
                    <a:pt x="1" y="45733"/>
                  </a:lnTo>
                  <a:lnTo>
                    <a:pt x="26020" y="45733"/>
                  </a:lnTo>
                  <a:cubicBezTo>
                    <a:pt x="27787" y="45733"/>
                    <a:pt x="29222" y="44265"/>
                    <a:pt x="29222" y="42531"/>
                  </a:cubicBezTo>
                  <a:lnTo>
                    <a:pt x="29222" y="3236"/>
                  </a:lnTo>
                  <a:cubicBezTo>
                    <a:pt x="29255" y="1401"/>
                    <a:pt x="27787" y="0"/>
                    <a:pt x="2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9188400" y="3094325"/>
              <a:ext cx="647975" cy="1090800"/>
            </a:xfrm>
            <a:custGeom>
              <a:avLst/>
              <a:gdLst/>
              <a:ahLst/>
              <a:cxnLst/>
              <a:rect l="l" t="t" r="r" b="b"/>
              <a:pathLst>
                <a:path w="25919" h="43632" extrusionOk="0">
                  <a:moveTo>
                    <a:pt x="0" y="0"/>
                  </a:moveTo>
                  <a:lnTo>
                    <a:pt x="0" y="43632"/>
                  </a:lnTo>
                  <a:lnTo>
                    <a:pt x="23017" y="43632"/>
                  </a:lnTo>
                  <a:cubicBezTo>
                    <a:pt x="24618" y="43632"/>
                    <a:pt x="25919" y="42331"/>
                    <a:pt x="25919" y="40730"/>
                  </a:cubicBezTo>
                  <a:lnTo>
                    <a:pt x="25919" y="2936"/>
                  </a:lnTo>
                  <a:cubicBezTo>
                    <a:pt x="25919" y="1335"/>
                    <a:pt x="24618" y="0"/>
                    <a:pt x="23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7091900" y="3340125"/>
              <a:ext cx="35875" cy="72475"/>
            </a:xfrm>
            <a:custGeom>
              <a:avLst/>
              <a:gdLst/>
              <a:ahLst/>
              <a:cxnLst/>
              <a:rect l="l" t="t" r="r" b="b"/>
              <a:pathLst>
                <a:path w="1435" h="2899" extrusionOk="0">
                  <a:moveTo>
                    <a:pt x="1385" y="0"/>
                  </a:moveTo>
                  <a:cubicBezTo>
                    <a:pt x="1379" y="0"/>
                    <a:pt x="1374" y="3"/>
                    <a:pt x="1368" y="9"/>
                  </a:cubicBezTo>
                  <a:lnTo>
                    <a:pt x="67" y="1977"/>
                  </a:lnTo>
                  <a:cubicBezTo>
                    <a:pt x="1" y="2010"/>
                    <a:pt x="1" y="2110"/>
                    <a:pt x="1" y="2177"/>
                  </a:cubicBezTo>
                  <a:lnTo>
                    <a:pt x="1" y="2677"/>
                  </a:lnTo>
                  <a:cubicBezTo>
                    <a:pt x="1" y="2809"/>
                    <a:pt x="42" y="2898"/>
                    <a:pt x="76" y="2898"/>
                  </a:cubicBezTo>
                  <a:cubicBezTo>
                    <a:pt x="85" y="2898"/>
                    <a:pt x="94" y="2892"/>
                    <a:pt x="101" y="2878"/>
                  </a:cubicBezTo>
                  <a:lnTo>
                    <a:pt x="1402" y="943"/>
                  </a:lnTo>
                  <a:cubicBezTo>
                    <a:pt x="1435" y="876"/>
                    <a:pt x="1435" y="809"/>
                    <a:pt x="1435" y="709"/>
                  </a:cubicBezTo>
                  <a:lnTo>
                    <a:pt x="1435" y="209"/>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7091900" y="3394325"/>
              <a:ext cx="35875" cy="72475"/>
            </a:xfrm>
            <a:custGeom>
              <a:avLst/>
              <a:gdLst/>
              <a:ahLst/>
              <a:cxnLst/>
              <a:rect l="l" t="t" r="r" b="b"/>
              <a:pathLst>
                <a:path w="1435" h="2899" extrusionOk="0">
                  <a:moveTo>
                    <a:pt x="1385" y="1"/>
                  </a:moveTo>
                  <a:cubicBezTo>
                    <a:pt x="1379" y="1"/>
                    <a:pt x="1374" y="3"/>
                    <a:pt x="1368" y="9"/>
                  </a:cubicBezTo>
                  <a:lnTo>
                    <a:pt x="67" y="1977"/>
                  </a:lnTo>
                  <a:cubicBezTo>
                    <a:pt x="1" y="2010"/>
                    <a:pt x="1" y="2111"/>
                    <a:pt x="1" y="2177"/>
                  </a:cubicBezTo>
                  <a:lnTo>
                    <a:pt x="1" y="2678"/>
                  </a:lnTo>
                  <a:cubicBezTo>
                    <a:pt x="1" y="2809"/>
                    <a:pt x="42" y="2899"/>
                    <a:pt x="76" y="2899"/>
                  </a:cubicBezTo>
                  <a:cubicBezTo>
                    <a:pt x="85" y="2899"/>
                    <a:pt x="94" y="2892"/>
                    <a:pt x="101" y="2878"/>
                  </a:cubicBezTo>
                  <a:lnTo>
                    <a:pt x="1402" y="943"/>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7091900" y="3448525"/>
              <a:ext cx="35875" cy="72475"/>
            </a:xfrm>
            <a:custGeom>
              <a:avLst/>
              <a:gdLst/>
              <a:ahLst/>
              <a:cxnLst/>
              <a:rect l="l" t="t" r="r" b="b"/>
              <a:pathLst>
                <a:path w="1435" h="2899" extrusionOk="0">
                  <a:moveTo>
                    <a:pt x="1385" y="1"/>
                  </a:moveTo>
                  <a:cubicBezTo>
                    <a:pt x="1379" y="1"/>
                    <a:pt x="1374" y="4"/>
                    <a:pt x="1368" y="9"/>
                  </a:cubicBezTo>
                  <a:lnTo>
                    <a:pt x="67" y="1977"/>
                  </a:lnTo>
                  <a:cubicBezTo>
                    <a:pt x="1" y="2011"/>
                    <a:pt x="1" y="2111"/>
                    <a:pt x="1" y="2177"/>
                  </a:cubicBezTo>
                  <a:lnTo>
                    <a:pt x="1" y="2678"/>
                  </a:lnTo>
                  <a:cubicBezTo>
                    <a:pt x="1" y="2809"/>
                    <a:pt x="42" y="2899"/>
                    <a:pt x="76" y="2899"/>
                  </a:cubicBezTo>
                  <a:cubicBezTo>
                    <a:pt x="85" y="2899"/>
                    <a:pt x="94" y="2892"/>
                    <a:pt x="101" y="2878"/>
                  </a:cubicBezTo>
                  <a:lnTo>
                    <a:pt x="1402" y="943"/>
                  </a:lnTo>
                  <a:cubicBezTo>
                    <a:pt x="1435" y="877"/>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7091900" y="3501900"/>
              <a:ext cx="35875" cy="72175"/>
            </a:xfrm>
            <a:custGeom>
              <a:avLst/>
              <a:gdLst/>
              <a:ahLst/>
              <a:cxnLst/>
              <a:rect l="l" t="t" r="r" b="b"/>
              <a:pathLst>
                <a:path w="1435" h="2887" extrusionOk="0">
                  <a:moveTo>
                    <a:pt x="1385" y="1"/>
                  </a:moveTo>
                  <a:cubicBezTo>
                    <a:pt x="1379" y="1"/>
                    <a:pt x="1374" y="4"/>
                    <a:pt x="1368" y="9"/>
                  </a:cubicBezTo>
                  <a:lnTo>
                    <a:pt x="67" y="1977"/>
                  </a:lnTo>
                  <a:cubicBezTo>
                    <a:pt x="1" y="2011"/>
                    <a:pt x="1" y="2077"/>
                    <a:pt x="1" y="2177"/>
                  </a:cubicBezTo>
                  <a:lnTo>
                    <a:pt x="1" y="2678"/>
                  </a:lnTo>
                  <a:cubicBezTo>
                    <a:pt x="1" y="2817"/>
                    <a:pt x="47" y="2886"/>
                    <a:pt x="82" y="2886"/>
                  </a:cubicBezTo>
                  <a:cubicBezTo>
                    <a:pt x="89" y="2886"/>
                    <a:pt x="95" y="2883"/>
                    <a:pt x="101" y="2878"/>
                  </a:cubicBezTo>
                  <a:lnTo>
                    <a:pt x="1402" y="910"/>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7091900" y="3556125"/>
              <a:ext cx="35875" cy="72150"/>
            </a:xfrm>
            <a:custGeom>
              <a:avLst/>
              <a:gdLst/>
              <a:ahLst/>
              <a:cxnLst/>
              <a:rect l="l" t="t" r="r" b="b"/>
              <a:pathLst>
                <a:path w="1435" h="2886" extrusionOk="0">
                  <a:moveTo>
                    <a:pt x="1385" y="0"/>
                  </a:moveTo>
                  <a:cubicBezTo>
                    <a:pt x="1379" y="0"/>
                    <a:pt x="1374" y="3"/>
                    <a:pt x="1368" y="8"/>
                  </a:cubicBezTo>
                  <a:lnTo>
                    <a:pt x="67" y="1976"/>
                  </a:lnTo>
                  <a:cubicBezTo>
                    <a:pt x="1" y="2010"/>
                    <a:pt x="1" y="2076"/>
                    <a:pt x="1" y="2177"/>
                  </a:cubicBezTo>
                  <a:lnTo>
                    <a:pt x="1" y="2677"/>
                  </a:lnTo>
                  <a:cubicBezTo>
                    <a:pt x="1" y="2816"/>
                    <a:pt x="47" y="2885"/>
                    <a:pt x="82" y="2885"/>
                  </a:cubicBezTo>
                  <a:cubicBezTo>
                    <a:pt x="89" y="2885"/>
                    <a:pt x="95" y="2883"/>
                    <a:pt x="101" y="2877"/>
                  </a:cubicBezTo>
                  <a:lnTo>
                    <a:pt x="1402" y="909"/>
                  </a:lnTo>
                  <a:cubicBezTo>
                    <a:pt x="1435" y="876"/>
                    <a:pt x="1435" y="809"/>
                    <a:pt x="1435" y="709"/>
                  </a:cubicBezTo>
                  <a:lnTo>
                    <a:pt x="1435" y="208"/>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7091900" y="3867700"/>
              <a:ext cx="35875" cy="72775"/>
            </a:xfrm>
            <a:custGeom>
              <a:avLst/>
              <a:gdLst/>
              <a:ahLst/>
              <a:cxnLst/>
              <a:rect l="l" t="t" r="r" b="b"/>
              <a:pathLst>
                <a:path w="1435" h="2911" extrusionOk="0">
                  <a:moveTo>
                    <a:pt x="76" y="0"/>
                  </a:moveTo>
                  <a:cubicBezTo>
                    <a:pt x="42" y="0"/>
                    <a:pt x="1" y="90"/>
                    <a:pt x="1" y="221"/>
                  </a:cubicBezTo>
                  <a:lnTo>
                    <a:pt x="1" y="721"/>
                  </a:lnTo>
                  <a:cubicBezTo>
                    <a:pt x="1" y="788"/>
                    <a:pt x="1" y="888"/>
                    <a:pt x="67" y="922"/>
                  </a:cubicBezTo>
                  <a:lnTo>
                    <a:pt x="1368" y="2890"/>
                  </a:lnTo>
                  <a:cubicBezTo>
                    <a:pt x="1375" y="2904"/>
                    <a:pt x="1382" y="2911"/>
                    <a:pt x="1389" y="2911"/>
                  </a:cubicBezTo>
                  <a:cubicBezTo>
                    <a:pt x="1414" y="2911"/>
                    <a:pt x="1435" y="2821"/>
                    <a:pt x="1435" y="2690"/>
                  </a:cubicBezTo>
                  <a:lnTo>
                    <a:pt x="1435" y="2189"/>
                  </a:lnTo>
                  <a:cubicBezTo>
                    <a:pt x="1435" y="2089"/>
                    <a:pt x="1435" y="2022"/>
                    <a:pt x="1402" y="1956"/>
                  </a:cubicBezTo>
                  <a:lnTo>
                    <a:pt x="101" y="21"/>
                  </a:lnTo>
                  <a:cubicBezTo>
                    <a:pt x="94" y="7"/>
                    <a:pt x="85"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7091900" y="3814625"/>
              <a:ext cx="35875" cy="72125"/>
            </a:xfrm>
            <a:custGeom>
              <a:avLst/>
              <a:gdLst/>
              <a:ahLst/>
              <a:cxnLst/>
              <a:rect l="l" t="t" r="r" b="b"/>
              <a:pathLst>
                <a:path w="1435" h="2885" extrusionOk="0">
                  <a:moveTo>
                    <a:pt x="82" y="1"/>
                  </a:moveTo>
                  <a:cubicBezTo>
                    <a:pt x="47" y="1"/>
                    <a:pt x="1" y="70"/>
                    <a:pt x="1" y="209"/>
                  </a:cubicBezTo>
                  <a:lnTo>
                    <a:pt x="1" y="710"/>
                  </a:lnTo>
                  <a:cubicBezTo>
                    <a:pt x="1" y="810"/>
                    <a:pt x="1" y="876"/>
                    <a:pt x="67" y="910"/>
                  </a:cubicBezTo>
                  <a:lnTo>
                    <a:pt x="1368" y="2878"/>
                  </a:lnTo>
                  <a:cubicBezTo>
                    <a:pt x="1373" y="2882"/>
                    <a:pt x="1377" y="2884"/>
                    <a:pt x="1381" y="2884"/>
                  </a:cubicBezTo>
                  <a:cubicBezTo>
                    <a:pt x="1410" y="2884"/>
                    <a:pt x="1435" y="2794"/>
                    <a:pt x="1435" y="2678"/>
                  </a:cubicBezTo>
                  <a:lnTo>
                    <a:pt x="1435" y="2177"/>
                  </a:lnTo>
                  <a:cubicBezTo>
                    <a:pt x="1435" y="2077"/>
                    <a:pt x="1435" y="2011"/>
                    <a:pt x="1402" y="1977"/>
                  </a:cubicBezTo>
                  <a:lnTo>
                    <a:pt x="101" y="9"/>
                  </a:lnTo>
                  <a:cubicBezTo>
                    <a:pt x="95" y="4"/>
                    <a:pt x="89"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7091900" y="3759275"/>
              <a:ext cx="35875" cy="72900"/>
            </a:xfrm>
            <a:custGeom>
              <a:avLst/>
              <a:gdLst/>
              <a:ahLst/>
              <a:cxnLst/>
              <a:rect l="l" t="t" r="r" b="b"/>
              <a:pathLst>
                <a:path w="1435" h="2916" extrusionOk="0">
                  <a:moveTo>
                    <a:pt x="76" y="1"/>
                  </a:moveTo>
                  <a:cubicBezTo>
                    <a:pt x="42" y="1"/>
                    <a:pt x="1" y="91"/>
                    <a:pt x="1" y="222"/>
                  </a:cubicBezTo>
                  <a:lnTo>
                    <a:pt x="1" y="722"/>
                  </a:lnTo>
                  <a:cubicBezTo>
                    <a:pt x="1" y="789"/>
                    <a:pt x="1" y="889"/>
                    <a:pt x="67" y="922"/>
                  </a:cubicBezTo>
                  <a:lnTo>
                    <a:pt x="1368" y="2890"/>
                  </a:lnTo>
                  <a:cubicBezTo>
                    <a:pt x="1377" y="2907"/>
                    <a:pt x="1385" y="2916"/>
                    <a:pt x="1394" y="2916"/>
                  </a:cubicBezTo>
                  <a:cubicBezTo>
                    <a:pt x="1417" y="2916"/>
                    <a:pt x="1435" y="2847"/>
                    <a:pt x="1435" y="2723"/>
                  </a:cubicBezTo>
                  <a:lnTo>
                    <a:pt x="1435" y="2190"/>
                  </a:lnTo>
                  <a:cubicBezTo>
                    <a:pt x="1435" y="2090"/>
                    <a:pt x="1435" y="2023"/>
                    <a:pt x="1402" y="1956"/>
                  </a:cubicBezTo>
                  <a:lnTo>
                    <a:pt x="101" y="22"/>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7091900" y="3706225"/>
              <a:ext cx="35875" cy="72150"/>
            </a:xfrm>
            <a:custGeom>
              <a:avLst/>
              <a:gdLst/>
              <a:ahLst/>
              <a:cxnLst/>
              <a:rect l="l" t="t" r="r" b="b"/>
              <a:pathLst>
                <a:path w="1435" h="2886" extrusionOk="0">
                  <a:moveTo>
                    <a:pt x="82" y="0"/>
                  </a:moveTo>
                  <a:cubicBezTo>
                    <a:pt x="47" y="0"/>
                    <a:pt x="1" y="70"/>
                    <a:pt x="1" y="209"/>
                  </a:cubicBezTo>
                  <a:lnTo>
                    <a:pt x="1" y="709"/>
                  </a:lnTo>
                  <a:cubicBezTo>
                    <a:pt x="1" y="809"/>
                    <a:pt x="1" y="876"/>
                    <a:pt x="67" y="909"/>
                  </a:cubicBezTo>
                  <a:lnTo>
                    <a:pt x="1368" y="2877"/>
                  </a:lnTo>
                  <a:cubicBezTo>
                    <a:pt x="1374" y="2883"/>
                    <a:pt x="1379" y="2886"/>
                    <a:pt x="1385" y="2886"/>
                  </a:cubicBezTo>
                  <a:cubicBezTo>
                    <a:pt x="1412" y="2886"/>
                    <a:pt x="1435" y="2816"/>
                    <a:pt x="1435" y="2677"/>
                  </a:cubicBezTo>
                  <a:lnTo>
                    <a:pt x="1435" y="2177"/>
                  </a:lnTo>
                  <a:cubicBezTo>
                    <a:pt x="1435" y="2077"/>
                    <a:pt x="1435" y="2010"/>
                    <a:pt x="1402" y="1977"/>
                  </a:cubicBezTo>
                  <a:lnTo>
                    <a:pt x="101" y="9"/>
                  </a:lnTo>
                  <a:cubicBezTo>
                    <a:pt x="95" y="3"/>
                    <a:pt x="89"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7091900" y="3651700"/>
              <a:ext cx="35875" cy="73125"/>
            </a:xfrm>
            <a:custGeom>
              <a:avLst/>
              <a:gdLst/>
              <a:ahLst/>
              <a:cxnLst/>
              <a:rect l="l" t="t" r="r" b="b"/>
              <a:pathLst>
                <a:path w="1435" h="2925" extrusionOk="0">
                  <a:moveTo>
                    <a:pt x="76" y="1"/>
                  </a:moveTo>
                  <a:cubicBezTo>
                    <a:pt x="42" y="1"/>
                    <a:pt x="1" y="90"/>
                    <a:pt x="1" y="222"/>
                  </a:cubicBezTo>
                  <a:lnTo>
                    <a:pt x="1" y="722"/>
                  </a:lnTo>
                  <a:cubicBezTo>
                    <a:pt x="1" y="822"/>
                    <a:pt x="1" y="889"/>
                    <a:pt x="67" y="922"/>
                  </a:cubicBezTo>
                  <a:lnTo>
                    <a:pt x="1368" y="2890"/>
                  </a:lnTo>
                  <a:cubicBezTo>
                    <a:pt x="1376" y="2914"/>
                    <a:pt x="1384" y="2925"/>
                    <a:pt x="1392" y="2925"/>
                  </a:cubicBezTo>
                  <a:cubicBezTo>
                    <a:pt x="1416" y="2925"/>
                    <a:pt x="1435" y="2817"/>
                    <a:pt x="1435" y="2690"/>
                  </a:cubicBezTo>
                  <a:lnTo>
                    <a:pt x="1435" y="2190"/>
                  </a:lnTo>
                  <a:cubicBezTo>
                    <a:pt x="1435" y="2090"/>
                    <a:pt x="1435" y="2023"/>
                    <a:pt x="1402" y="1990"/>
                  </a:cubicBezTo>
                  <a:lnTo>
                    <a:pt x="101" y="21"/>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7111075" y="3614700"/>
              <a:ext cx="17550" cy="50900"/>
            </a:xfrm>
            <a:custGeom>
              <a:avLst/>
              <a:gdLst/>
              <a:ahLst/>
              <a:cxnLst/>
              <a:rect l="l" t="t" r="r" b="b"/>
              <a:pathLst>
                <a:path w="702" h="2036" extrusionOk="0">
                  <a:moveTo>
                    <a:pt x="701" y="0"/>
                  </a:moveTo>
                  <a:lnTo>
                    <a:pt x="1" y="1001"/>
                  </a:lnTo>
                  <a:lnTo>
                    <a:pt x="701" y="2035"/>
                  </a:ln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7103575" y="3961600"/>
              <a:ext cx="25875" cy="255225"/>
            </a:xfrm>
            <a:custGeom>
              <a:avLst/>
              <a:gdLst/>
              <a:ahLst/>
              <a:cxnLst/>
              <a:rect l="l" t="t" r="r" b="b"/>
              <a:pathLst>
                <a:path w="1035" h="10209" extrusionOk="0">
                  <a:moveTo>
                    <a:pt x="1035" y="1"/>
                  </a:moveTo>
                  <a:lnTo>
                    <a:pt x="434" y="268"/>
                  </a:lnTo>
                  <a:cubicBezTo>
                    <a:pt x="167" y="335"/>
                    <a:pt x="1" y="601"/>
                    <a:pt x="1" y="835"/>
                  </a:cubicBezTo>
                  <a:lnTo>
                    <a:pt x="1" y="9007"/>
                  </a:lnTo>
                  <a:cubicBezTo>
                    <a:pt x="1" y="9641"/>
                    <a:pt x="468" y="10142"/>
                    <a:pt x="1035" y="10208"/>
                  </a:cubicBezTo>
                  <a:lnTo>
                    <a:pt x="1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7090225" y="3986625"/>
              <a:ext cx="31725" cy="207675"/>
            </a:xfrm>
            <a:custGeom>
              <a:avLst/>
              <a:gdLst/>
              <a:ahLst/>
              <a:cxnLst/>
              <a:rect l="l" t="t" r="r" b="b"/>
              <a:pathLst>
                <a:path w="1269" h="8307" extrusionOk="0">
                  <a:moveTo>
                    <a:pt x="501" y="1"/>
                  </a:moveTo>
                  <a:cubicBezTo>
                    <a:pt x="201" y="1"/>
                    <a:pt x="1" y="201"/>
                    <a:pt x="1" y="501"/>
                  </a:cubicBezTo>
                  <a:lnTo>
                    <a:pt x="1" y="7806"/>
                  </a:lnTo>
                  <a:cubicBezTo>
                    <a:pt x="1" y="8106"/>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7090225" y="4145900"/>
              <a:ext cx="31725" cy="48400"/>
            </a:xfrm>
            <a:custGeom>
              <a:avLst/>
              <a:gdLst/>
              <a:ahLst/>
              <a:cxnLst/>
              <a:rect l="l" t="t" r="r" b="b"/>
              <a:pathLst>
                <a:path w="1269" h="1936" extrusionOk="0">
                  <a:moveTo>
                    <a:pt x="1" y="1"/>
                  </a:moveTo>
                  <a:lnTo>
                    <a:pt x="1" y="1435"/>
                  </a:lnTo>
                  <a:cubicBezTo>
                    <a:pt x="1" y="1702"/>
                    <a:pt x="201" y="1936"/>
                    <a:pt x="501" y="1936"/>
                  </a:cubicBezTo>
                  <a:lnTo>
                    <a:pt x="1268" y="1936"/>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7103575" y="3063475"/>
              <a:ext cx="25875" cy="255200"/>
            </a:xfrm>
            <a:custGeom>
              <a:avLst/>
              <a:gdLst/>
              <a:ahLst/>
              <a:cxnLst/>
              <a:rect l="l" t="t" r="r" b="b"/>
              <a:pathLst>
                <a:path w="1035" h="10208" extrusionOk="0">
                  <a:moveTo>
                    <a:pt x="1035" y="0"/>
                  </a:moveTo>
                  <a:cubicBezTo>
                    <a:pt x="468" y="67"/>
                    <a:pt x="1" y="567"/>
                    <a:pt x="1" y="1201"/>
                  </a:cubicBezTo>
                  <a:lnTo>
                    <a:pt x="1" y="9374"/>
                  </a:lnTo>
                  <a:cubicBezTo>
                    <a:pt x="1" y="9607"/>
                    <a:pt x="167" y="9874"/>
                    <a:pt x="434" y="9941"/>
                  </a:cubicBezTo>
                  <a:lnTo>
                    <a:pt x="1035" y="10208"/>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7090225" y="3085975"/>
              <a:ext cx="31725" cy="207675"/>
            </a:xfrm>
            <a:custGeom>
              <a:avLst/>
              <a:gdLst/>
              <a:ahLst/>
              <a:cxnLst/>
              <a:rect l="l" t="t" r="r" b="b"/>
              <a:pathLst>
                <a:path w="1269" h="8307" extrusionOk="0">
                  <a:moveTo>
                    <a:pt x="501" y="1"/>
                  </a:moveTo>
                  <a:cubicBezTo>
                    <a:pt x="201" y="1"/>
                    <a:pt x="1" y="201"/>
                    <a:pt x="1" y="501"/>
                  </a:cubicBezTo>
                  <a:lnTo>
                    <a:pt x="1" y="7806"/>
                  </a:lnTo>
                  <a:cubicBezTo>
                    <a:pt x="1" y="8073"/>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7090225" y="3085975"/>
              <a:ext cx="31725" cy="47575"/>
            </a:xfrm>
            <a:custGeom>
              <a:avLst/>
              <a:gdLst/>
              <a:ahLst/>
              <a:cxnLst/>
              <a:rect l="l" t="t" r="r" b="b"/>
              <a:pathLst>
                <a:path w="1269" h="1903" extrusionOk="0">
                  <a:moveTo>
                    <a:pt x="501" y="1"/>
                  </a:moveTo>
                  <a:cubicBezTo>
                    <a:pt x="201" y="1"/>
                    <a:pt x="1" y="201"/>
                    <a:pt x="1" y="501"/>
                  </a:cubicBezTo>
                  <a:lnTo>
                    <a:pt x="1" y="1902"/>
                  </a:lnTo>
                  <a:lnTo>
                    <a:pt x="1268" y="190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7226175" y="3705600"/>
              <a:ext cx="748875" cy="504550"/>
            </a:xfrm>
            <a:custGeom>
              <a:avLst/>
              <a:gdLst/>
              <a:ahLst/>
              <a:cxnLst/>
              <a:rect l="l" t="t" r="r" b="b"/>
              <a:pathLst>
                <a:path w="29955" h="20182" extrusionOk="0">
                  <a:moveTo>
                    <a:pt x="33" y="0"/>
                  </a:moveTo>
                  <a:lnTo>
                    <a:pt x="0" y="17246"/>
                  </a:lnTo>
                  <a:lnTo>
                    <a:pt x="29955" y="20181"/>
                  </a:lnTo>
                  <a:lnTo>
                    <a:pt x="29955" y="20181"/>
                  </a:lnTo>
                  <a:lnTo>
                    <a:pt x="27620" y="234"/>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7226175" y="3070150"/>
              <a:ext cx="748875" cy="504550"/>
            </a:xfrm>
            <a:custGeom>
              <a:avLst/>
              <a:gdLst/>
              <a:ahLst/>
              <a:cxnLst/>
              <a:rect l="l" t="t" r="r" b="b"/>
              <a:pathLst>
                <a:path w="29955" h="20182" extrusionOk="0">
                  <a:moveTo>
                    <a:pt x="29955" y="0"/>
                  </a:moveTo>
                  <a:lnTo>
                    <a:pt x="0" y="2936"/>
                  </a:lnTo>
                  <a:lnTo>
                    <a:pt x="33" y="20181"/>
                  </a:lnTo>
                  <a:lnTo>
                    <a:pt x="27620" y="19948"/>
                  </a:lnTo>
                  <a:lnTo>
                    <a:pt x="29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7175300" y="3043450"/>
              <a:ext cx="78400" cy="1196725"/>
            </a:xfrm>
            <a:custGeom>
              <a:avLst/>
              <a:gdLst/>
              <a:ahLst/>
              <a:cxnLst/>
              <a:rect l="l" t="t" r="r" b="b"/>
              <a:pathLst>
                <a:path w="3136" h="47869" extrusionOk="0">
                  <a:moveTo>
                    <a:pt x="934" y="1"/>
                  </a:moveTo>
                  <a:lnTo>
                    <a:pt x="0" y="23918"/>
                  </a:lnTo>
                  <a:lnTo>
                    <a:pt x="934" y="47868"/>
                  </a:lnTo>
                  <a:lnTo>
                    <a:pt x="934" y="47368"/>
                  </a:lnTo>
                  <a:lnTo>
                    <a:pt x="2035" y="43865"/>
                  </a:lnTo>
                  <a:lnTo>
                    <a:pt x="2636" y="43532"/>
                  </a:lnTo>
                  <a:cubicBezTo>
                    <a:pt x="2969" y="43365"/>
                    <a:pt x="3136" y="43031"/>
                    <a:pt x="3136" y="42631"/>
                  </a:cubicBezTo>
                  <a:lnTo>
                    <a:pt x="3136" y="27854"/>
                  </a:lnTo>
                  <a:cubicBezTo>
                    <a:pt x="3136" y="27520"/>
                    <a:pt x="2969" y="27187"/>
                    <a:pt x="2702" y="27020"/>
                  </a:cubicBezTo>
                  <a:lnTo>
                    <a:pt x="2068" y="26620"/>
                  </a:lnTo>
                  <a:lnTo>
                    <a:pt x="2068" y="24452"/>
                  </a:lnTo>
                  <a:lnTo>
                    <a:pt x="2068" y="23351"/>
                  </a:lnTo>
                  <a:lnTo>
                    <a:pt x="2068" y="21216"/>
                  </a:lnTo>
                  <a:lnTo>
                    <a:pt x="2702" y="20849"/>
                  </a:lnTo>
                  <a:cubicBezTo>
                    <a:pt x="2969" y="20682"/>
                    <a:pt x="3136" y="20349"/>
                    <a:pt x="3136" y="20015"/>
                  </a:cubicBezTo>
                  <a:lnTo>
                    <a:pt x="3136" y="5204"/>
                  </a:lnTo>
                  <a:cubicBezTo>
                    <a:pt x="3136" y="4837"/>
                    <a:pt x="2936" y="4504"/>
                    <a:pt x="2636" y="4337"/>
                  </a:cubicBezTo>
                  <a:lnTo>
                    <a:pt x="2035" y="4004"/>
                  </a:lnTo>
                  <a:lnTo>
                    <a:pt x="1101" y="668"/>
                  </a:lnTo>
                  <a:lnTo>
                    <a:pt x="9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7916650" y="3065975"/>
              <a:ext cx="1316800" cy="1150000"/>
            </a:xfrm>
            <a:custGeom>
              <a:avLst/>
              <a:gdLst/>
              <a:ahLst/>
              <a:cxnLst/>
              <a:rect l="l" t="t" r="r" b="b"/>
              <a:pathLst>
                <a:path w="52672" h="46000" extrusionOk="0">
                  <a:moveTo>
                    <a:pt x="3303" y="0"/>
                  </a:moveTo>
                  <a:cubicBezTo>
                    <a:pt x="1502" y="0"/>
                    <a:pt x="1" y="1468"/>
                    <a:pt x="1" y="3303"/>
                  </a:cubicBezTo>
                  <a:lnTo>
                    <a:pt x="1" y="42698"/>
                  </a:lnTo>
                  <a:cubicBezTo>
                    <a:pt x="1" y="44499"/>
                    <a:pt x="1469" y="46000"/>
                    <a:pt x="3303" y="46000"/>
                  </a:cubicBezTo>
                  <a:lnTo>
                    <a:pt x="49369" y="46000"/>
                  </a:lnTo>
                  <a:cubicBezTo>
                    <a:pt x="51171" y="46000"/>
                    <a:pt x="52672" y="44532"/>
                    <a:pt x="52672" y="42698"/>
                  </a:cubicBezTo>
                  <a:lnTo>
                    <a:pt x="52672" y="3303"/>
                  </a:lnTo>
                  <a:cubicBezTo>
                    <a:pt x="52638" y="1468"/>
                    <a:pt x="51171" y="0"/>
                    <a:pt x="49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8136825" y="3246925"/>
              <a:ext cx="1003225" cy="785600"/>
            </a:xfrm>
            <a:custGeom>
              <a:avLst/>
              <a:gdLst/>
              <a:ahLst/>
              <a:cxnLst/>
              <a:rect l="l" t="t" r="r" b="b"/>
              <a:pathLst>
                <a:path w="40129" h="31424" extrusionOk="0">
                  <a:moveTo>
                    <a:pt x="2635" y="1"/>
                  </a:moveTo>
                  <a:cubicBezTo>
                    <a:pt x="1168" y="1"/>
                    <a:pt x="0" y="1168"/>
                    <a:pt x="0" y="2603"/>
                  </a:cubicBezTo>
                  <a:lnTo>
                    <a:pt x="0" y="28788"/>
                  </a:lnTo>
                  <a:cubicBezTo>
                    <a:pt x="0" y="30256"/>
                    <a:pt x="1168" y="31423"/>
                    <a:pt x="2635" y="31423"/>
                  </a:cubicBezTo>
                  <a:lnTo>
                    <a:pt x="37494" y="31423"/>
                  </a:lnTo>
                  <a:cubicBezTo>
                    <a:pt x="38961" y="31423"/>
                    <a:pt x="40095" y="30256"/>
                    <a:pt x="40095" y="28788"/>
                  </a:cubicBezTo>
                  <a:lnTo>
                    <a:pt x="40095" y="2603"/>
                  </a:lnTo>
                  <a:cubicBezTo>
                    <a:pt x="40129" y="1135"/>
                    <a:pt x="38961" y="1"/>
                    <a:pt x="37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7957525" y="4061675"/>
              <a:ext cx="1115825" cy="198500"/>
            </a:xfrm>
            <a:custGeom>
              <a:avLst/>
              <a:gdLst/>
              <a:ahLst/>
              <a:cxnLst/>
              <a:rect l="l" t="t" r="r" b="b"/>
              <a:pathLst>
                <a:path w="44633" h="7940" extrusionOk="0">
                  <a:moveTo>
                    <a:pt x="8873" y="1"/>
                  </a:moveTo>
                  <a:lnTo>
                    <a:pt x="0" y="7940"/>
                  </a:lnTo>
                  <a:lnTo>
                    <a:pt x="44632" y="7806"/>
                  </a:lnTo>
                  <a:lnTo>
                    <a:pt x="44632" y="6139"/>
                  </a:lnTo>
                  <a:lnTo>
                    <a:pt x="34492" y="6139"/>
                  </a:lnTo>
                  <a:cubicBezTo>
                    <a:pt x="33157" y="6139"/>
                    <a:pt x="32057" y="5138"/>
                    <a:pt x="31890" y="3804"/>
                  </a:cubicBezTo>
                  <a:lnTo>
                    <a:pt x="31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7957525" y="3020100"/>
              <a:ext cx="1115825" cy="198500"/>
            </a:xfrm>
            <a:custGeom>
              <a:avLst/>
              <a:gdLst/>
              <a:ahLst/>
              <a:cxnLst/>
              <a:rect l="l" t="t" r="r" b="b"/>
              <a:pathLst>
                <a:path w="44633" h="7940" extrusionOk="0">
                  <a:moveTo>
                    <a:pt x="0" y="1"/>
                  </a:moveTo>
                  <a:lnTo>
                    <a:pt x="8873" y="7940"/>
                  </a:lnTo>
                  <a:lnTo>
                    <a:pt x="31489" y="7940"/>
                  </a:lnTo>
                  <a:lnTo>
                    <a:pt x="31890" y="4137"/>
                  </a:lnTo>
                  <a:cubicBezTo>
                    <a:pt x="32057" y="2803"/>
                    <a:pt x="33157" y="1802"/>
                    <a:pt x="34492" y="1802"/>
                  </a:cubicBezTo>
                  <a:lnTo>
                    <a:pt x="44632" y="1802"/>
                  </a:lnTo>
                  <a:lnTo>
                    <a:pt x="44632" y="1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7980875" y="3001750"/>
              <a:ext cx="1888875" cy="221850"/>
            </a:xfrm>
            <a:custGeom>
              <a:avLst/>
              <a:gdLst/>
              <a:ahLst/>
              <a:cxnLst/>
              <a:rect l="l" t="t" r="r" b="b"/>
              <a:pathLst>
                <a:path w="75555" h="8874" extrusionOk="0">
                  <a:moveTo>
                    <a:pt x="1702" y="1"/>
                  </a:moveTo>
                  <a:lnTo>
                    <a:pt x="1702" y="1635"/>
                  </a:lnTo>
                  <a:lnTo>
                    <a:pt x="0" y="1635"/>
                  </a:lnTo>
                  <a:lnTo>
                    <a:pt x="0" y="2069"/>
                  </a:lnTo>
                  <a:lnTo>
                    <a:pt x="1868" y="2069"/>
                  </a:lnTo>
                  <a:lnTo>
                    <a:pt x="8773" y="8640"/>
                  </a:lnTo>
                  <a:lnTo>
                    <a:pt x="9407" y="8640"/>
                  </a:lnTo>
                  <a:lnTo>
                    <a:pt x="2502" y="2069"/>
                  </a:lnTo>
                  <a:lnTo>
                    <a:pt x="29188" y="2069"/>
                  </a:lnTo>
                  <a:lnTo>
                    <a:pt x="28421" y="8874"/>
                  </a:lnTo>
                  <a:lnTo>
                    <a:pt x="29088" y="8874"/>
                  </a:lnTo>
                  <a:lnTo>
                    <a:pt x="29888" y="2069"/>
                  </a:lnTo>
                  <a:lnTo>
                    <a:pt x="75554" y="2069"/>
                  </a:lnTo>
                  <a:lnTo>
                    <a:pt x="75554" y="1635"/>
                  </a:lnTo>
                  <a:lnTo>
                    <a:pt x="29888" y="1635"/>
                  </a:lnTo>
                  <a:lnTo>
                    <a:pt x="29888" y="1"/>
                  </a:lnTo>
                  <a:lnTo>
                    <a:pt x="29221" y="1"/>
                  </a:lnTo>
                  <a:lnTo>
                    <a:pt x="29221" y="1635"/>
                  </a:lnTo>
                  <a:lnTo>
                    <a:pt x="2502" y="1635"/>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8518750" y="3010100"/>
              <a:ext cx="172650" cy="19200"/>
            </a:xfrm>
            <a:custGeom>
              <a:avLst/>
              <a:gdLst/>
              <a:ahLst/>
              <a:cxnLst/>
              <a:rect l="l" t="t" r="r" b="b"/>
              <a:pathLst>
                <a:path w="6906" h="768" extrusionOk="0">
                  <a:moveTo>
                    <a:pt x="401" y="0"/>
                  </a:moveTo>
                  <a:cubicBezTo>
                    <a:pt x="167" y="0"/>
                    <a:pt x="1" y="67"/>
                    <a:pt x="1" y="167"/>
                  </a:cubicBezTo>
                  <a:lnTo>
                    <a:pt x="1" y="601"/>
                  </a:lnTo>
                  <a:cubicBezTo>
                    <a:pt x="1" y="701"/>
                    <a:pt x="201" y="768"/>
                    <a:pt x="401" y="768"/>
                  </a:cubicBezTo>
                  <a:lnTo>
                    <a:pt x="6505" y="768"/>
                  </a:lnTo>
                  <a:cubicBezTo>
                    <a:pt x="6739" y="768"/>
                    <a:pt x="6906" y="701"/>
                    <a:pt x="6906" y="601"/>
                  </a:cubicBezTo>
                  <a:lnTo>
                    <a:pt x="6906" y="167"/>
                  </a:lnTo>
                  <a:cubicBezTo>
                    <a:pt x="6906" y="34"/>
                    <a:pt x="6739" y="0"/>
                    <a:pt x="6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7980875" y="4056675"/>
              <a:ext cx="1888875" cy="221850"/>
            </a:xfrm>
            <a:custGeom>
              <a:avLst/>
              <a:gdLst/>
              <a:ahLst/>
              <a:cxnLst/>
              <a:rect l="l" t="t" r="r" b="b"/>
              <a:pathLst>
                <a:path w="75555" h="8874" extrusionOk="0">
                  <a:moveTo>
                    <a:pt x="28421" y="1"/>
                  </a:moveTo>
                  <a:lnTo>
                    <a:pt x="29188" y="6806"/>
                  </a:lnTo>
                  <a:lnTo>
                    <a:pt x="2502" y="6806"/>
                  </a:lnTo>
                  <a:lnTo>
                    <a:pt x="9407" y="234"/>
                  </a:lnTo>
                  <a:lnTo>
                    <a:pt x="8773" y="234"/>
                  </a:lnTo>
                  <a:lnTo>
                    <a:pt x="1868" y="6806"/>
                  </a:lnTo>
                  <a:lnTo>
                    <a:pt x="0" y="6806"/>
                  </a:lnTo>
                  <a:lnTo>
                    <a:pt x="0" y="7239"/>
                  </a:lnTo>
                  <a:lnTo>
                    <a:pt x="1702" y="7239"/>
                  </a:lnTo>
                  <a:lnTo>
                    <a:pt x="1702" y="8874"/>
                  </a:lnTo>
                  <a:lnTo>
                    <a:pt x="2502" y="8874"/>
                  </a:lnTo>
                  <a:lnTo>
                    <a:pt x="2502" y="7239"/>
                  </a:lnTo>
                  <a:lnTo>
                    <a:pt x="29221" y="7239"/>
                  </a:lnTo>
                  <a:lnTo>
                    <a:pt x="29221" y="8874"/>
                  </a:lnTo>
                  <a:lnTo>
                    <a:pt x="29888" y="8874"/>
                  </a:lnTo>
                  <a:lnTo>
                    <a:pt x="29888" y="7239"/>
                  </a:lnTo>
                  <a:lnTo>
                    <a:pt x="75554" y="7239"/>
                  </a:lnTo>
                  <a:lnTo>
                    <a:pt x="75554" y="6806"/>
                  </a:lnTo>
                  <a:lnTo>
                    <a:pt x="29888" y="6806"/>
                  </a:lnTo>
                  <a:lnTo>
                    <a:pt x="29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8518750" y="4250150"/>
              <a:ext cx="172650" cy="20050"/>
            </a:xfrm>
            <a:custGeom>
              <a:avLst/>
              <a:gdLst/>
              <a:ahLst/>
              <a:cxnLst/>
              <a:rect l="l" t="t" r="r" b="b"/>
              <a:pathLst>
                <a:path w="6906" h="802" extrusionOk="0">
                  <a:moveTo>
                    <a:pt x="401" y="1"/>
                  </a:moveTo>
                  <a:cubicBezTo>
                    <a:pt x="201" y="1"/>
                    <a:pt x="1" y="101"/>
                    <a:pt x="1" y="167"/>
                  </a:cubicBezTo>
                  <a:lnTo>
                    <a:pt x="1" y="634"/>
                  </a:lnTo>
                  <a:cubicBezTo>
                    <a:pt x="1" y="734"/>
                    <a:pt x="167" y="801"/>
                    <a:pt x="401" y="801"/>
                  </a:cubicBezTo>
                  <a:lnTo>
                    <a:pt x="6505" y="801"/>
                  </a:lnTo>
                  <a:cubicBezTo>
                    <a:pt x="6739" y="801"/>
                    <a:pt x="6906" y="768"/>
                    <a:pt x="6906" y="634"/>
                  </a:cubicBezTo>
                  <a:lnTo>
                    <a:pt x="6906" y="167"/>
                  </a:lnTo>
                  <a:cubicBezTo>
                    <a:pt x="6906" y="101"/>
                    <a:pt x="6739" y="1"/>
                    <a:pt x="6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8804800" y="3111000"/>
              <a:ext cx="352775" cy="95100"/>
            </a:xfrm>
            <a:custGeom>
              <a:avLst/>
              <a:gdLst/>
              <a:ahLst/>
              <a:cxnLst/>
              <a:rect l="l" t="t" r="r" b="b"/>
              <a:pathLst>
                <a:path w="14111" h="3804" extrusionOk="0">
                  <a:moveTo>
                    <a:pt x="1468" y="1"/>
                  </a:moveTo>
                  <a:cubicBezTo>
                    <a:pt x="834" y="1"/>
                    <a:pt x="334" y="468"/>
                    <a:pt x="267" y="1101"/>
                  </a:cubicBezTo>
                  <a:lnTo>
                    <a:pt x="0" y="3303"/>
                  </a:lnTo>
                  <a:cubicBezTo>
                    <a:pt x="0" y="3536"/>
                    <a:pt x="200" y="3803"/>
                    <a:pt x="467" y="3803"/>
                  </a:cubicBezTo>
                  <a:lnTo>
                    <a:pt x="12309" y="3803"/>
                  </a:lnTo>
                  <a:cubicBezTo>
                    <a:pt x="12809" y="3737"/>
                    <a:pt x="13243" y="3403"/>
                    <a:pt x="13376" y="2903"/>
                  </a:cubicBezTo>
                  <a:lnTo>
                    <a:pt x="13910" y="1368"/>
                  </a:lnTo>
                  <a:cubicBezTo>
                    <a:pt x="14110" y="701"/>
                    <a:pt x="13610" y="34"/>
                    <a:pt x="12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8131800" y="3081825"/>
              <a:ext cx="541250" cy="124275"/>
            </a:xfrm>
            <a:custGeom>
              <a:avLst/>
              <a:gdLst/>
              <a:ahLst/>
              <a:cxnLst/>
              <a:rect l="l" t="t" r="r" b="b"/>
              <a:pathLst>
                <a:path w="21650" h="4971" extrusionOk="0">
                  <a:moveTo>
                    <a:pt x="535" y="0"/>
                  </a:moveTo>
                  <a:cubicBezTo>
                    <a:pt x="168" y="0"/>
                    <a:pt x="1" y="434"/>
                    <a:pt x="201" y="701"/>
                  </a:cubicBezTo>
                  <a:lnTo>
                    <a:pt x="2536" y="3636"/>
                  </a:lnTo>
                  <a:cubicBezTo>
                    <a:pt x="3203" y="4470"/>
                    <a:pt x="4204" y="4970"/>
                    <a:pt x="5305" y="4970"/>
                  </a:cubicBezTo>
                  <a:lnTo>
                    <a:pt x="20315" y="4970"/>
                  </a:lnTo>
                  <a:cubicBezTo>
                    <a:pt x="20849" y="4970"/>
                    <a:pt x="21316" y="4537"/>
                    <a:pt x="21350" y="4003"/>
                  </a:cubicBezTo>
                  <a:lnTo>
                    <a:pt x="21583" y="967"/>
                  </a:lnTo>
                  <a:cubicBezTo>
                    <a:pt x="21650" y="467"/>
                    <a:pt x="21216" y="33"/>
                    <a:pt x="20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8803950" y="4073350"/>
              <a:ext cx="353625" cy="95100"/>
            </a:xfrm>
            <a:custGeom>
              <a:avLst/>
              <a:gdLst/>
              <a:ahLst/>
              <a:cxnLst/>
              <a:rect l="l" t="t" r="r" b="b"/>
              <a:pathLst>
                <a:path w="14145" h="3804" extrusionOk="0">
                  <a:moveTo>
                    <a:pt x="501" y="1"/>
                  </a:moveTo>
                  <a:cubicBezTo>
                    <a:pt x="201" y="1"/>
                    <a:pt x="1" y="234"/>
                    <a:pt x="34" y="501"/>
                  </a:cubicBezTo>
                  <a:lnTo>
                    <a:pt x="301" y="2703"/>
                  </a:lnTo>
                  <a:cubicBezTo>
                    <a:pt x="368" y="3337"/>
                    <a:pt x="868" y="3804"/>
                    <a:pt x="1502" y="3804"/>
                  </a:cubicBezTo>
                  <a:lnTo>
                    <a:pt x="12977" y="3804"/>
                  </a:lnTo>
                  <a:cubicBezTo>
                    <a:pt x="13644" y="3804"/>
                    <a:pt x="14144" y="3136"/>
                    <a:pt x="13944" y="2403"/>
                  </a:cubicBezTo>
                  <a:lnTo>
                    <a:pt x="13444" y="868"/>
                  </a:lnTo>
                  <a:cubicBezTo>
                    <a:pt x="13277" y="334"/>
                    <a:pt x="12777" y="1"/>
                    <a:pt x="1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8130975" y="4073350"/>
              <a:ext cx="542075" cy="124300"/>
            </a:xfrm>
            <a:custGeom>
              <a:avLst/>
              <a:gdLst/>
              <a:ahLst/>
              <a:cxnLst/>
              <a:rect l="l" t="t" r="r" b="b"/>
              <a:pathLst>
                <a:path w="21683" h="4972" extrusionOk="0">
                  <a:moveTo>
                    <a:pt x="5338" y="1"/>
                  </a:moveTo>
                  <a:cubicBezTo>
                    <a:pt x="4237" y="1"/>
                    <a:pt x="3236" y="501"/>
                    <a:pt x="2569" y="1335"/>
                  </a:cubicBezTo>
                  <a:lnTo>
                    <a:pt x="234" y="4237"/>
                  </a:lnTo>
                  <a:cubicBezTo>
                    <a:pt x="1" y="4537"/>
                    <a:pt x="201" y="4971"/>
                    <a:pt x="568" y="4971"/>
                  </a:cubicBezTo>
                  <a:lnTo>
                    <a:pt x="20749" y="4971"/>
                  </a:lnTo>
                  <a:cubicBezTo>
                    <a:pt x="21282" y="4971"/>
                    <a:pt x="21683" y="4537"/>
                    <a:pt x="21616" y="4037"/>
                  </a:cubicBezTo>
                  <a:lnTo>
                    <a:pt x="21383" y="968"/>
                  </a:lnTo>
                  <a:cubicBezTo>
                    <a:pt x="21349" y="401"/>
                    <a:pt x="20882" y="1"/>
                    <a:pt x="20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8206025" y="4074200"/>
              <a:ext cx="110100" cy="123450"/>
            </a:xfrm>
            <a:custGeom>
              <a:avLst/>
              <a:gdLst/>
              <a:ahLst/>
              <a:cxnLst/>
              <a:rect l="l" t="t" r="r" b="b"/>
              <a:pathLst>
                <a:path w="4404" h="4938" extrusionOk="0">
                  <a:moveTo>
                    <a:pt x="3203" y="0"/>
                  </a:moveTo>
                  <a:lnTo>
                    <a:pt x="1" y="4937"/>
                  </a:lnTo>
                  <a:lnTo>
                    <a:pt x="1202" y="4937"/>
                  </a:lnTo>
                  <a:lnTo>
                    <a:pt x="4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8271075" y="4074200"/>
              <a:ext cx="178500" cy="123450"/>
            </a:xfrm>
            <a:custGeom>
              <a:avLst/>
              <a:gdLst/>
              <a:ahLst/>
              <a:cxnLst/>
              <a:rect l="l" t="t" r="r" b="b"/>
              <a:pathLst>
                <a:path w="7140" h="4938" extrusionOk="0">
                  <a:moveTo>
                    <a:pt x="3236" y="0"/>
                  </a:moveTo>
                  <a:lnTo>
                    <a:pt x="1" y="4937"/>
                  </a:lnTo>
                  <a:lnTo>
                    <a:pt x="3937" y="4937"/>
                  </a:lnTo>
                  <a:lnTo>
                    <a:pt x="7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8490400" y="4074200"/>
              <a:ext cx="110100" cy="123450"/>
            </a:xfrm>
            <a:custGeom>
              <a:avLst/>
              <a:gdLst/>
              <a:ahLst/>
              <a:cxnLst/>
              <a:rect l="l" t="t" r="r" b="b"/>
              <a:pathLst>
                <a:path w="4404" h="4938" extrusionOk="0">
                  <a:moveTo>
                    <a:pt x="2402" y="0"/>
                  </a:moveTo>
                  <a:lnTo>
                    <a:pt x="534" y="2936"/>
                  </a:lnTo>
                  <a:lnTo>
                    <a:pt x="1" y="3703"/>
                  </a:lnTo>
                  <a:lnTo>
                    <a:pt x="2669" y="3703"/>
                  </a:lnTo>
                  <a:lnTo>
                    <a:pt x="1869" y="4937"/>
                  </a:lnTo>
                  <a:lnTo>
                    <a:pt x="3136" y="4937"/>
                  </a:lnTo>
                  <a:lnTo>
                    <a:pt x="3903" y="3703"/>
                  </a:lnTo>
                  <a:lnTo>
                    <a:pt x="4404" y="2936"/>
                  </a:lnTo>
                  <a:lnTo>
                    <a:pt x="1802" y="2936"/>
                  </a:lnTo>
                  <a:lnTo>
                    <a:pt x="3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8884025" y="4074200"/>
              <a:ext cx="91750" cy="94250"/>
            </a:xfrm>
            <a:custGeom>
              <a:avLst/>
              <a:gdLst/>
              <a:ahLst/>
              <a:cxnLst/>
              <a:rect l="l" t="t" r="r" b="b"/>
              <a:pathLst>
                <a:path w="3670" h="3770" extrusionOk="0">
                  <a:moveTo>
                    <a:pt x="2435" y="0"/>
                  </a:moveTo>
                  <a:lnTo>
                    <a:pt x="0" y="3770"/>
                  </a:lnTo>
                  <a:lnTo>
                    <a:pt x="1234" y="3770"/>
                  </a:lnTo>
                  <a:lnTo>
                    <a:pt x="3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8949900" y="4074200"/>
              <a:ext cx="158475" cy="94250"/>
            </a:xfrm>
            <a:custGeom>
              <a:avLst/>
              <a:gdLst/>
              <a:ahLst/>
              <a:cxnLst/>
              <a:rect l="l" t="t" r="r" b="b"/>
              <a:pathLst>
                <a:path w="6339" h="3770" extrusionOk="0">
                  <a:moveTo>
                    <a:pt x="2469" y="0"/>
                  </a:moveTo>
                  <a:lnTo>
                    <a:pt x="0" y="3770"/>
                  </a:lnTo>
                  <a:lnTo>
                    <a:pt x="3936" y="3770"/>
                  </a:lnTo>
                  <a:lnTo>
                    <a:pt x="6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8210200" y="3082650"/>
              <a:ext cx="110950" cy="123450"/>
            </a:xfrm>
            <a:custGeom>
              <a:avLst/>
              <a:gdLst/>
              <a:ahLst/>
              <a:cxnLst/>
              <a:rect l="l" t="t" r="r" b="b"/>
              <a:pathLst>
                <a:path w="4438" h="4938" extrusionOk="0">
                  <a:moveTo>
                    <a:pt x="1" y="0"/>
                  </a:moveTo>
                  <a:lnTo>
                    <a:pt x="3203" y="4937"/>
                  </a:lnTo>
                  <a:lnTo>
                    <a:pt x="4437" y="4937"/>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8276925" y="3082650"/>
              <a:ext cx="176800" cy="123450"/>
            </a:xfrm>
            <a:custGeom>
              <a:avLst/>
              <a:gdLst/>
              <a:ahLst/>
              <a:cxnLst/>
              <a:rect l="l" t="t" r="r" b="b"/>
              <a:pathLst>
                <a:path w="7072" h="4938" extrusionOk="0">
                  <a:moveTo>
                    <a:pt x="0" y="0"/>
                  </a:moveTo>
                  <a:lnTo>
                    <a:pt x="3169" y="4937"/>
                  </a:lnTo>
                  <a:lnTo>
                    <a:pt x="7072" y="4937"/>
                  </a:lnTo>
                  <a:lnTo>
                    <a:pt x="3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8500400" y="3082650"/>
              <a:ext cx="110950" cy="123450"/>
            </a:xfrm>
            <a:custGeom>
              <a:avLst/>
              <a:gdLst/>
              <a:ahLst/>
              <a:cxnLst/>
              <a:rect l="l" t="t" r="r" b="b"/>
              <a:pathLst>
                <a:path w="4438" h="4938" extrusionOk="0">
                  <a:moveTo>
                    <a:pt x="1635" y="0"/>
                  </a:moveTo>
                  <a:lnTo>
                    <a:pt x="2669" y="1568"/>
                  </a:lnTo>
                  <a:lnTo>
                    <a:pt x="1" y="1568"/>
                  </a:lnTo>
                  <a:lnTo>
                    <a:pt x="501" y="2335"/>
                  </a:lnTo>
                  <a:lnTo>
                    <a:pt x="2236" y="4937"/>
                  </a:lnTo>
                  <a:lnTo>
                    <a:pt x="3437" y="4937"/>
                  </a:lnTo>
                  <a:lnTo>
                    <a:pt x="1769" y="2335"/>
                  </a:lnTo>
                  <a:lnTo>
                    <a:pt x="4437" y="2335"/>
                  </a:lnTo>
                  <a:lnTo>
                    <a:pt x="3904" y="1568"/>
                  </a:lnTo>
                  <a:lnTo>
                    <a:pt x="29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8888175" y="3111825"/>
              <a:ext cx="91775" cy="94275"/>
            </a:xfrm>
            <a:custGeom>
              <a:avLst/>
              <a:gdLst/>
              <a:ahLst/>
              <a:cxnLst/>
              <a:rect l="l" t="t" r="r" b="b"/>
              <a:pathLst>
                <a:path w="3671" h="3771" extrusionOk="0">
                  <a:moveTo>
                    <a:pt x="1" y="1"/>
                  </a:moveTo>
                  <a:lnTo>
                    <a:pt x="2469" y="3770"/>
                  </a:lnTo>
                  <a:lnTo>
                    <a:pt x="3670" y="3770"/>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8954900" y="3111825"/>
              <a:ext cx="158475" cy="94275"/>
            </a:xfrm>
            <a:custGeom>
              <a:avLst/>
              <a:gdLst/>
              <a:ahLst/>
              <a:cxnLst/>
              <a:rect l="l" t="t" r="r" b="b"/>
              <a:pathLst>
                <a:path w="6339" h="3771" extrusionOk="0">
                  <a:moveTo>
                    <a:pt x="0" y="1"/>
                  </a:moveTo>
                  <a:lnTo>
                    <a:pt x="2469" y="3770"/>
                  </a:lnTo>
                  <a:lnTo>
                    <a:pt x="6338" y="3770"/>
                  </a:lnTo>
                  <a:lnTo>
                    <a:pt x="3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7937500" y="3174050"/>
              <a:ext cx="151800" cy="928750"/>
            </a:xfrm>
            <a:custGeom>
              <a:avLst/>
              <a:gdLst/>
              <a:ahLst/>
              <a:cxnLst/>
              <a:rect l="l" t="t" r="r" b="b"/>
              <a:pathLst>
                <a:path w="6072" h="37150" extrusionOk="0">
                  <a:moveTo>
                    <a:pt x="998" y="1"/>
                  </a:moveTo>
                  <a:cubicBezTo>
                    <a:pt x="576" y="1"/>
                    <a:pt x="166" y="286"/>
                    <a:pt x="67" y="681"/>
                  </a:cubicBezTo>
                  <a:cubicBezTo>
                    <a:pt x="1" y="781"/>
                    <a:pt x="1" y="848"/>
                    <a:pt x="1" y="981"/>
                  </a:cubicBezTo>
                  <a:lnTo>
                    <a:pt x="1" y="36173"/>
                  </a:lnTo>
                  <a:cubicBezTo>
                    <a:pt x="1" y="36742"/>
                    <a:pt x="481" y="37150"/>
                    <a:pt x="1008" y="37150"/>
                  </a:cubicBezTo>
                  <a:cubicBezTo>
                    <a:pt x="1161" y="37150"/>
                    <a:pt x="1318" y="37115"/>
                    <a:pt x="1468" y="37040"/>
                  </a:cubicBezTo>
                  <a:lnTo>
                    <a:pt x="3637" y="35906"/>
                  </a:lnTo>
                  <a:lnTo>
                    <a:pt x="5104" y="35172"/>
                  </a:lnTo>
                  <a:cubicBezTo>
                    <a:pt x="5671" y="34872"/>
                    <a:pt x="6072" y="34305"/>
                    <a:pt x="6072" y="33638"/>
                  </a:cubicBezTo>
                  <a:lnTo>
                    <a:pt x="6072" y="3650"/>
                  </a:lnTo>
                  <a:cubicBezTo>
                    <a:pt x="6072" y="2983"/>
                    <a:pt x="5671" y="2349"/>
                    <a:pt x="5071" y="2015"/>
                  </a:cubicBezTo>
                  <a:lnTo>
                    <a:pt x="1435" y="114"/>
                  </a:lnTo>
                  <a:cubicBezTo>
                    <a:pt x="1296" y="36"/>
                    <a:pt x="1146"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7937500" y="3192725"/>
              <a:ext cx="151800" cy="127625"/>
            </a:xfrm>
            <a:custGeom>
              <a:avLst/>
              <a:gdLst/>
              <a:ahLst/>
              <a:cxnLst/>
              <a:rect l="l" t="t" r="r" b="b"/>
              <a:pathLst>
                <a:path w="6072" h="5105" extrusionOk="0">
                  <a:moveTo>
                    <a:pt x="67" y="1"/>
                  </a:moveTo>
                  <a:cubicBezTo>
                    <a:pt x="1" y="67"/>
                    <a:pt x="1" y="167"/>
                    <a:pt x="1" y="267"/>
                  </a:cubicBezTo>
                  <a:lnTo>
                    <a:pt x="1" y="1201"/>
                  </a:lnTo>
                  <a:lnTo>
                    <a:pt x="6072" y="5104"/>
                  </a:lnTo>
                  <a:lnTo>
                    <a:pt x="6072" y="3870"/>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7937500" y="3257775"/>
              <a:ext cx="151800" cy="195175"/>
            </a:xfrm>
            <a:custGeom>
              <a:avLst/>
              <a:gdLst/>
              <a:ahLst/>
              <a:cxnLst/>
              <a:rect l="l" t="t" r="r" b="b"/>
              <a:pathLst>
                <a:path w="6072" h="7807" extrusionOk="0">
                  <a:moveTo>
                    <a:pt x="1" y="0"/>
                  </a:moveTo>
                  <a:lnTo>
                    <a:pt x="1" y="3903"/>
                  </a:lnTo>
                  <a:lnTo>
                    <a:pt x="6072" y="7806"/>
                  </a:lnTo>
                  <a:lnTo>
                    <a:pt x="6072" y="393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7937500" y="3469600"/>
              <a:ext cx="151800" cy="115925"/>
            </a:xfrm>
            <a:custGeom>
              <a:avLst/>
              <a:gdLst/>
              <a:ahLst/>
              <a:cxnLst/>
              <a:rect l="l" t="t" r="r" b="b"/>
              <a:pathLst>
                <a:path w="6072" h="4637" extrusionOk="0">
                  <a:moveTo>
                    <a:pt x="835" y="0"/>
                  </a:moveTo>
                  <a:lnTo>
                    <a:pt x="835" y="2669"/>
                  </a:lnTo>
                  <a:lnTo>
                    <a:pt x="1" y="2135"/>
                  </a:lnTo>
                  <a:lnTo>
                    <a:pt x="1" y="3369"/>
                  </a:lnTo>
                  <a:lnTo>
                    <a:pt x="835" y="3903"/>
                  </a:lnTo>
                  <a:lnTo>
                    <a:pt x="1635" y="4437"/>
                  </a:lnTo>
                  <a:lnTo>
                    <a:pt x="1635" y="1801"/>
                  </a:lnTo>
                  <a:lnTo>
                    <a:pt x="6072" y="4637"/>
                  </a:lnTo>
                  <a:lnTo>
                    <a:pt x="6072" y="3436"/>
                  </a:lnTo>
                  <a:lnTo>
                    <a:pt x="1635" y="534"/>
                  </a:lnTo>
                  <a:lnTo>
                    <a:pt x="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7937500" y="3851525"/>
              <a:ext cx="151800" cy="129300"/>
            </a:xfrm>
            <a:custGeom>
              <a:avLst/>
              <a:gdLst/>
              <a:ahLst/>
              <a:cxnLst/>
              <a:rect l="l" t="t" r="r" b="b"/>
              <a:pathLst>
                <a:path w="6072" h="5172" extrusionOk="0">
                  <a:moveTo>
                    <a:pt x="1" y="1"/>
                  </a:moveTo>
                  <a:lnTo>
                    <a:pt x="1" y="1235"/>
                  </a:lnTo>
                  <a:lnTo>
                    <a:pt x="6072" y="5171"/>
                  </a:lnTo>
                  <a:lnTo>
                    <a:pt x="6072" y="390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7937500" y="3918250"/>
              <a:ext cx="151800" cy="155125"/>
            </a:xfrm>
            <a:custGeom>
              <a:avLst/>
              <a:gdLst/>
              <a:ahLst/>
              <a:cxnLst/>
              <a:rect l="l" t="t" r="r" b="b"/>
              <a:pathLst>
                <a:path w="6072" h="6205" extrusionOk="0">
                  <a:moveTo>
                    <a:pt x="1" y="0"/>
                  </a:moveTo>
                  <a:lnTo>
                    <a:pt x="1" y="3870"/>
                  </a:lnTo>
                  <a:lnTo>
                    <a:pt x="3637" y="6205"/>
                  </a:lnTo>
                  <a:lnTo>
                    <a:pt x="5104" y="5438"/>
                  </a:lnTo>
                  <a:cubicBezTo>
                    <a:pt x="5671" y="5171"/>
                    <a:pt x="6072" y="4570"/>
                    <a:pt x="6072" y="390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9162550" y="3271950"/>
              <a:ext cx="52550" cy="737050"/>
            </a:xfrm>
            <a:custGeom>
              <a:avLst/>
              <a:gdLst/>
              <a:ahLst/>
              <a:cxnLst/>
              <a:rect l="l" t="t" r="r" b="b"/>
              <a:pathLst>
                <a:path w="2102" h="29482" extrusionOk="0">
                  <a:moveTo>
                    <a:pt x="1655" y="0"/>
                  </a:moveTo>
                  <a:cubicBezTo>
                    <a:pt x="1558" y="0"/>
                    <a:pt x="1457" y="31"/>
                    <a:pt x="1368" y="101"/>
                  </a:cubicBezTo>
                  <a:lnTo>
                    <a:pt x="634" y="534"/>
                  </a:lnTo>
                  <a:cubicBezTo>
                    <a:pt x="267" y="734"/>
                    <a:pt x="0" y="1168"/>
                    <a:pt x="0" y="1568"/>
                  </a:cubicBezTo>
                  <a:lnTo>
                    <a:pt x="0" y="27954"/>
                  </a:lnTo>
                  <a:cubicBezTo>
                    <a:pt x="0" y="28388"/>
                    <a:pt x="267" y="28788"/>
                    <a:pt x="634" y="29021"/>
                  </a:cubicBezTo>
                  <a:lnTo>
                    <a:pt x="1368" y="29422"/>
                  </a:lnTo>
                  <a:cubicBezTo>
                    <a:pt x="1449" y="29462"/>
                    <a:pt x="1534" y="29481"/>
                    <a:pt x="1617" y="29481"/>
                  </a:cubicBezTo>
                  <a:cubicBezTo>
                    <a:pt x="1873" y="29481"/>
                    <a:pt x="2102" y="29299"/>
                    <a:pt x="2102" y="29021"/>
                  </a:cubicBezTo>
                  <a:lnTo>
                    <a:pt x="2102" y="434"/>
                  </a:lnTo>
                  <a:cubicBezTo>
                    <a:pt x="2102" y="176"/>
                    <a:pt x="1887" y="0"/>
                    <a:pt x="1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9162550" y="3462925"/>
              <a:ext cx="52550" cy="65075"/>
            </a:xfrm>
            <a:custGeom>
              <a:avLst/>
              <a:gdLst/>
              <a:ahLst/>
              <a:cxnLst/>
              <a:rect l="l" t="t" r="r" b="b"/>
              <a:pathLst>
                <a:path w="2102" h="2603" extrusionOk="0">
                  <a:moveTo>
                    <a:pt x="0" y="0"/>
                  </a:moveTo>
                  <a:lnTo>
                    <a:pt x="0" y="1268"/>
                  </a:lnTo>
                  <a:lnTo>
                    <a:pt x="2102" y="2602"/>
                  </a:lnTo>
                  <a:lnTo>
                    <a:pt x="2102" y="136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9162550" y="3528800"/>
              <a:ext cx="52550" cy="131775"/>
            </a:xfrm>
            <a:custGeom>
              <a:avLst/>
              <a:gdLst/>
              <a:ahLst/>
              <a:cxnLst/>
              <a:rect l="l" t="t" r="r" b="b"/>
              <a:pathLst>
                <a:path w="2102" h="5271" extrusionOk="0">
                  <a:moveTo>
                    <a:pt x="0" y="1"/>
                  </a:moveTo>
                  <a:lnTo>
                    <a:pt x="0" y="3937"/>
                  </a:lnTo>
                  <a:lnTo>
                    <a:pt x="2102" y="5271"/>
                  </a:lnTo>
                  <a:lnTo>
                    <a:pt x="2102" y="140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9162550" y="3737275"/>
              <a:ext cx="52550" cy="110950"/>
            </a:xfrm>
            <a:custGeom>
              <a:avLst/>
              <a:gdLst/>
              <a:ahLst/>
              <a:cxnLst/>
              <a:rect l="l" t="t" r="r" b="b"/>
              <a:pathLst>
                <a:path w="2102" h="4438" extrusionOk="0">
                  <a:moveTo>
                    <a:pt x="534" y="1"/>
                  </a:moveTo>
                  <a:lnTo>
                    <a:pt x="534" y="2669"/>
                  </a:lnTo>
                  <a:lnTo>
                    <a:pt x="0" y="2303"/>
                  </a:lnTo>
                  <a:lnTo>
                    <a:pt x="0" y="3570"/>
                  </a:lnTo>
                  <a:lnTo>
                    <a:pt x="534" y="3904"/>
                  </a:lnTo>
                  <a:lnTo>
                    <a:pt x="1368" y="4437"/>
                  </a:lnTo>
                  <a:lnTo>
                    <a:pt x="1368" y="1769"/>
                  </a:lnTo>
                  <a:lnTo>
                    <a:pt x="2102" y="2236"/>
                  </a:lnTo>
                  <a:lnTo>
                    <a:pt x="2102" y="1002"/>
                  </a:lnTo>
                  <a:lnTo>
                    <a:pt x="1368" y="501"/>
                  </a:lnTo>
                  <a:lnTo>
                    <a:pt x="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8102625" y="3214400"/>
              <a:ext cx="1062450" cy="851475"/>
            </a:xfrm>
            <a:custGeom>
              <a:avLst/>
              <a:gdLst/>
              <a:ahLst/>
              <a:cxnLst/>
              <a:rect l="l" t="t" r="r" b="b"/>
              <a:pathLst>
                <a:path w="42498" h="34059" extrusionOk="0">
                  <a:moveTo>
                    <a:pt x="38761" y="401"/>
                  </a:moveTo>
                  <a:cubicBezTo>
                    <a:pt x="40596" y="401"/>
                    <a:pt x="42097" y="1902"/>
                    <a:pt x="42097" y="3737"/>
                  </a:cubicBezTo>
                  <a:lnTo>
                    <a:pt x="42097" y="30323"/>
                  </a:lnTo>
                  <a:cubicBezTo>
                    <a:pt x="42097" y="32157"/>
                    <a:pt x="40596" y="33658"/>
                    <a:pt x="38761" y="33658"/>
                  </a:cubicBezTo>
                  <a:lnTo>
                    <a:pt x="3803" y="33658"/>
                  </a:lnTo>
                  <a:cubicBezTo>
                    <a:pt x="1969" y="33658"/>
                    <a:pt x="467" y="32157"/>
                    <a:pt x="467" y="30323"/>
                  </a:cubicBezTo>
                  <a:lnTo>
                    <a:pt x="467" y="3737"/>
                  </a:lnTo>
                  <a:cubicBezTo>
                    <a:pt x="467" y="1902"/>
                    <a:pt x="1969" y="401"/>
                    <a:pt x="3803" y="401"/>
                  </a:cubicBezTo>
                  <a:close/>
                  <a:moveTo>
                    <a:pt x="3736" y="1"/>
                  </a:moveTo>
                  <a:cubicBezTo>
                    <a:pt x="1668" y="1"/>
                    <a:pt x="0" y="1702"/>
                    <a:pt x="0" y="3737"/>
                  </a:cubicBezTo>
                  <a:lnTo>
                    <a:pt x="0" y="30323"/>
                  </a:lnTo>
                  <a:cubicBezTo>
                    <a:pt x="0" y="32391"/>
                    <a:pt x="1702" y="34059"/>
                    <a:pt x="3736" y="34059"/>
                  </a:cubicBezTo>
                  <a:lnTo>
                    <a:pt x="38728" y="34059"/>
                  </a:lnTo>
                  <a:cubicBezTo>
                    <a:pt x="40830" y="34059"/>
                    <a:pt x="42497" y="32357"/>
                    <a:pt x="42497" y="30323"/>
                  </a:cubicBezTo>
                  <a:lnTo>
                    <a:pt x="42497" y="3737"/>
                  </a:lnTo>
                  <a:cubicBezTo>
                    <a:pt x="42497" y="1702"/>
                    <a:pt x="40830" y="1"/>
                    <a:pt x="387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9252600" y="3260275"/>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9252600" y="334785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9252600" y="3964125"/>
              <a:ext cx="533750" cy="55875"/>
            </a:xfrm>
            <a:custGeom>
              <a:avLst/>
              <a:gdLst/>
              <a:ahLst/>
              <a:cxnLst/>
              <a:rect l="l" t="t" r="r" b="b"/>
              <a:pathLst>
                <a:path w="21350" h="2235" extrusionOk="0">
                  <a:moveTo>
                    <a:pt x="401" y="0"/>
                  </a:moveTo>
                  <a:cubicBezTo>
                    <a:pt x="201" y="0"/>
                    <a:pt x="1" y="133"/>
                    <a:pt x="1" y="400"/>
                  </a:cubicBezTo>
                  <a:lnTo>
                    <a:pt x="1" y="1801"/>
                  </a:lnTo>
                  <a:cubicBezTo>
                    <a:pt x="1" y="2035"/>
                    <a:pt x="168" y="2235"/>
                    <a:pt x="401" y="2235"/>
                  </a:cubicBezTo>
                  <a:lnTo>
                    <a:pt x="20916" y="2235"/>
                  </a:lnTo>
                  <a:cubicBezTo>
                    <a:pt x="21116" y="2235"/>
                    <a:pt x="21350" y="2068"/>
                    <a:pt x="21350" y="1801"/>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9252600" y="3876550"/>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9252600" y="378900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9252600" y="3699750"/>
              <a:ext cx="533750" cy="56750"/>
            </a:xfrm>
            <a:custGeom>
              <a:avLst/>
              <a:gdLst/>
              <a:ahLst/>
              <a:cxnLst/>
              <a:rect l="l" t="t" r="r" b="b"/>
              <a:pathLst>
                <a:path w="21350" h="2270" extrusionOk="0">
                  <a:moveTo>
                    <a:pt x="401" y="1"/>
                  </a:moveTo>
                  <a:cubicBezTo>
                    <a:pt x="201" y="1"/>
                    <a:pt x="1" y="168"/>
                    <a:pt x="1" y="434"/>
                  </a:cubicBezTo>
                  <a:lnTo>
                    <a:pt x="1" y="1835"/>
                  </a:lnTo>
                  <a:cubicBezTo>
                    <a:pt x="1" y="2069"/>
                    <a:pt x="168" y="2269"/>
                    <a:pt x="401" y="2269"/>
                  </a:cubicBezTo>
                  <a:lnTo>
                    <a:pt x="20916" y="2269"/>
                  </a:lnTo>
                  <a:cubicBezTo>
                    <a:pt x="21116" y="2269"/>
                    <a:pt x="21350" y="2102"/>
                    <a:pt x="21350" y="1835"/>
                  </a:cubicBezTo>
                  <a:lnTo>
                    <a:pt x="21350" y="434"/>
                  </a:lnTo>
                  <a:cubicBezTo>
                    <a:pt x="21350" y="234"/>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9252600" y="3436225"/>
              <a:ext cx="533750" cy="56750"/>
            </a:xfrm>
            <a:custGeom>
              <a:avLst/>
              <a:gdLst/>
              <a:ahLst/>
              <a:cxnLst/>
              <a:rect l="l" t="t" r="r" b="b"/>
              <a:pathLst>
                <a:path w="21350" h="2270" extrusionOk="0">
                  <a:moveTo>
                    <a:pt x="401" y="1"/>
                  </a:moveTo>
                  <a:cubicBezTo>
                    <a:pt x="201" y="1"/>
                    <a:pt x="1" y="168"/>
                    <a:pt x="1" y="435"/>
                  </a:cubicBezTo>
                  <a:lnTo>
                    <a:pt x="1" y="1836"/>
                  </a:lnTo>
                  <a:cubicBezTo>
                    <a:pt x="1" y="2036"/>
                    <a:pt x="168" y="2269"/>
                    <a:pt x="401" y="2269"/>
                  </a:cubicBezTo>
                  <a:lnTo>
                    <a:pt x="20916" y="2269"/>
                  </a:lnTo>
                  <a:cubicBezTo>
                    <a:pt x="21116" y="2269"/>
                    <a:pt x="21350" y="2102"/>
                    <a:pt x="21350" y="1836"/>
                  </a:cubicBezTo>
                  <a:lnTo>
                    <a:pt x="21350" y="435"/>
                  </a:lnTo>
                  <a:cubicBezTo>
                    <a:pt x="21350" y="168"/>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9252600" y="3523800"/>
              <a:ext cx="533750" cy="55900"/>
            </a:xfrm>
            <a:custGeom>
              <a:avLst/>
              <a:gdLst/>
              <a:ahLst/>
              <a:cxnLst/>
              <a:rect l="l" t="t" r="r" b="b"/>
              <a:pathLst>
                <a:path w="21350" h="2236" extrusionOk="0">
                  <a:moveTo>
                    <a:pt x="401" y="0"/>
                  </a:moveTo>
                  <a:cubicBezTo>
                    <a:pt x="201" y="0"/>
                    <a:pt x="1" y="167"/>
                    <a:pt x="1" y="434"/>
                  </a:cubicBezTo>
                  <a:lnTo>
                    <a:pt x="1" y="1835"/>
                  </a:lnTo>
                  <a:cubicBezTo>
                    <a:pt x="1" y="2035"/>
                    <a:pt x="168" y="2235"/>
                    <a:pt x="401" y="2235"/>
                  </a:cubicBezTo>
                  <a:lnTo>
                    <a:pt x="20916" y="2235"/>
                  </a:lnTo>
                  <a:cubicBezTo>
                    <a:pt x="21116" y="2235"/>
                    <a:pt x="21350" y="2102"/>
                    <a:pt x="21350" y="1835"/>
                  </a:cubicBezTo>
                  <a:lnTo>
                    <a:pt x="21350" y="434"/>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9252600" y="3612200"/>
              <a:ext cx="533750" cy="56725"/>
            </a:xfrm>
            <a:custGeom>
              <a:avLst/>
              <a:gdLst/>
              <a:ahLst/>
              <a:cxnLst/>
              <a:rect l="l" t="t" r="r" b="b"/>
              <a:pathLst>
                <a:path w="21350" h="2269" extrusionOk="0">
                  <a:moveTo>
                    <a:pt x="401" y="0"/>
                  </a:moveTo>
                  <a:cubicBezTo>
                    <a:pt x="201" y="0"/>
                    <a:pt x="1" y="167"/>
                    <a:pt x="1" y="434"/>
                  </a:cubicBezTo>
                  <a:lnTo>
                    <a:pt x="1" y="1835"/>
                  </a:lnTo>
                  <a:cubicBezTo>
                    <a:pt x="1" y="2068"/>
                    <a:pt x="168" y="2269"/>
                    <a:pt x="401" y="2269"/>
                  </a:cubicBezTo>
                  <a:lnTo>
                    <a:pt x="20916" y="2269"/>
                  </a:lnTo>
                  <a:cubicBezTo>
                    <a:pt x="21116" y="2269"/>
                    <a:pt x="21350" y="2102"/>
                    <a:pt x="21350" y="1835"/>
                  </a:cubicBezTo>
                  <a:lnTo>
                    <a:pt x="21350" y="434"/>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9252600" y="3131025"/>
              <a:ext cx="533750" cy="55900"/>
            </a:xfrm>
            <a:custGeom>
              <a:avLst/>
              <a:gdLst/>
              <a:ahLst/>
              <a:cxnLst/>
              <a:rect l="l" t="t" r="r" b="b"/>
              <a:pathLst>
                <a:path w="21350" h="2236"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9252600" y="4093375"/>
              <a:ext cx="533750" cy="55900"/>
            </a:xfrm>
            <a:custGeom>
              <a:avLst/>
              <a:gdLst/>
              <a:ahLst/>
              <a:cxnLst/>
              <a:rect l="l" t="t" r="r" b="b"/>
              <a:pathLst>
                <a:path w="21350" h="2236" extrusionOk="0">
                  <a:moveTo>
                    <a:pt x="401" y="0"/>
                  </a:moveTo>
                  <a:cubicBezTo>
                    <a:pt x="201" y="0"/>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9275125" y="3327825"/>
              <a:ext cx="430325" cy="623800"/>
            </a:xfrm>
            <a:custGeom>
              <a:avLst/>
              <a:gdLst/>
              <a:ahLst/>
              <a:cxnLst/>
              <a:rect l="l" t="t" r="r" b="b"/>
              <a:pathLst>
                <a:path w="17213" h="24952" extrusionOk="0">
                  <a:moveTo>
                    <a:pt x="8307" y="0"/>
                  </a:moveTo>
                  <a:cubicBezTo>
                    <a:pt x="3670" y="267"/>
                    <a:pt x="1" y="5705"/>
                    <a:pt x="1" y="12443"/>
                  </a:cubicBezTo>
                  <a:cubicBezTo>
                    <a:pt x="1" y="19148"/>
                    <a:pt x="3703" y="24651"/>
                    <a:pt x="8307" y="24852"/>
                  </a:cubicBezTo>
                  <a:lnTo>
                    <a:pt x="8340" y="24852"/>
                  </a:lnTo>
                  <a:lnTo>
                    <a:pt x="8340" y="24952"/>
                  </a:lnTo>
                  <a:lnTo>
                    <a:pt x="13143" y="24952"/>
                  </a:lnTo>
                  <a:lnTo>
                    <a:pt x="13143" y="23050"/>
                  </a:lnTo>
                  <a:cubicBezTo>
                    <a:pt x="15612" y="20849"/>
                    <a:pt x="17213" y="16946"/>
                    <a:pt x="17213" y="12476"/>
                  </a:cubicBezTo>
                  <a:cubicBezTo>
                    <a:pt x="17213" y="8006"/>
                    <a:pt x="15612" y="4103"/>
                    <a:pt x="13143" y="1868"/>
                  </a:cubicBezTo>
                  <a:lnTo>
                    <a:pt x="13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a:off x="9180050" y="3210250"/>
              <a:ext cx="466200" cy="859800"/>
            </a:xfrm>
            <a:custGeom>
              <a:avLst/>
              <a:gdLst/>
              <a:ahLst/>
              <a:cxnLst/>
              <a:rect l="l" t="t" r="r" b="b"/>
              <a:pathLst>
                <a:path w="18648" h="34392" extrusionOk="0">
                  <a:moveTo>
                    <a:pt x="301" y="0"/>
                  </a:moveTo>
                  <a:cubicBezTo>
                    <a:pt x="134" y="0"/>
                    <a:pt x="1" y="100"/>
                    <a:pt x="1" y="267"/>
                  </a:cubicBezTo>
                  <a:lnTo>
                    <a:pt x="1" y="1201"/>
                  </a:lnTo>
                  <a:cubicBezTo>
                    <a:pt x="1" y="1368"/>
                    <a:pt x="134" y="1501"/>
                    <a:pt x="301" y="1501"/>
                  </a:cubicBezTo>
                  <a:lnTo>
                    <a:pt x="11142" y="1501"/>
                  </a:lnTo>
                  <a:lnTo>
                    <a:pt x="11142" y="32890"/>
                  </a:lnTo>
                  <a:lnTo>
                    <a:pt x="301" y="32890"/>
                  </a:lnTo>
                  <a:cubicBezTo>
                    <a:pt x="134" y="32890"/>
                    <a:pt x="1" y="33024"/>
                    <a:pt x="1" y="33191"/>
                  </a:cubicBezTo>
                  <a:lnTo>
                    <a:pt x="1" y="34091"/>
                  </a:lnTo>
                  <a:cubicBezTo>
                    <a:pt x="1" y="34258"/>
                    <a:pt x="134" y="34391"/>
                    <a:pt x="301" y="34391"/>
                  </a:cubicBezTo>
                  <a:lnTo>
                    <a:pt x="17814" y="34391"/>
                  </a:lnTo>
                  <a:cubicBezTo>
                    <a:pt x="18314" y="34391"/>
                    <a:pt x="18648" y="34024"/>
                    <a:pt x="18581" y="33524"/>
                  </a:cubicBezTo>
                  <a:cubicBezTo>
                    <a:pt x="18514" y="33157"/>
                    <a:pt x="18147" y="32890"/>
                    <a:pt x="17780" y="32890"/>
                  </a:cubicBezTo>
                  <a:lnTo>
                    <a:pt x="12610" y="32890"/>
                  </a:lnTo>
                  <a:lnTo>
                    <a:pt x="12610" y="1501"/>
                  </a:lnTo>
                  <a:lnTo>
                    <a:pt x="17780" y="1501"/>
                  </a:lnTo>
                  <a:cubicBezTo>
                    <a:pt x="18147" y="1501"/>
                    <a:pt x="18481" y="1234"/>
                    <a:pt x="18581" y="867"/>
                  </a:cubicBezTo>
                  <a:cubicBezTo>
                    <a:pt x="18648" y="400"/>
                    <a:pt x="18281" y="0"/>
                    <a:pt x="17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9387700" y="3327825"/>
              <a:ext cx="431175" cy="622975"/>
            </a:xfrm>
            <a:custGeom>
              <a:avLst/>
              <a:gdLst/>
              <a:ahLst/>
              <a:cxnLst/>
              <a:rect l="l" t="t" r="r" b="b"/>
              <a:pathLst>
                <a:path w="17247" h="24919" extrusionOk="0">
                  <a:moveTo>
                    <a:pt x="8640" y="0"/>
                  </a:moveTo>
                  <a:cubicBezTo>
                    <a:pt x="3870" y="0"/>
                    <a:pt x="1" y="5571"/>
                    <a:pt x="1" y="12476"/>
                  </a:cubicBezTo>
                  <a:cubicBezTo>
                    <a:pt x="1" y="19348"/>
                    <a:pt x="3870" y="24918"/>
                    <a:pt x="8640" y="24918"/>
                  </a:cubicBezTo>
                  <a:cubicBezTo>
                    <a:pt x="13410" y="24918"/>
                    <a:pt x="17246" y="19348"/>
                    <a:pt x="17246" y="12476"/>
                  </a:cubicBezTo>
                  <a:cubicBezTo>
                    <a:pt x="17246" y="5571"/>
                    <a:pt x="13410" y="0"/>
                    <a:pt x="8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9489450" y="3474600"/>
              <a:ext cx="227675" cy="329425"/>
            </a:xfrm>
            <a:custGeom>
              <a:avLst/>
              <a:gdLst/>
              <a:ahLst/>
              <a:cxnLst/>
              <a:rect l="l" t="t" r="r" b="b"/>
              <a:pathLst>
                <a:path w="9107" h="13177" extrusionOk="0">
                  <a:moveTo>
                    <a:pt x="4570" y="0"/>
                  </a:moveTo>
                  <a:cubicBezTo>
                    <a:pt x="2069" y="0"/>
                    <a:pt x="0" y="2969"/>
                    <a:pt x="0" y="6605"/>
                  </a:cubicBezTo>
                  <a:cubicBezTo>
                    <a:pt x="0" y="10241"/>
                    <a:pt x="2069" y="13176"/>
                    <a:pt x="4570" y="13176"/>
                  </a:cubicBezTo>
                  <a:cubicBezTo>
                    <a:pt x="7072" y="13176"/>
                    <a:pt x="9107" y="10241"/>
                    <a:pt x="9107" y="6605"/>
                  </a:cubicBezTo>
                  <a:cubicBezTo>
                    <a:pt x="9107" y="2969"/>
                    <a:pt x="7072" y="0"/>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9571175" y="3593025"/>
              <a:ext cx="65075" cy="93425"/>
            </a:xfrm>
            <a:custGeom>
              <a:avLst/>
              <a:gdLst/>
              <a:ahLst/>
              <a:cxnLst/>
              <a:rect l="l" t="t" r="r" b="b"/>
              <a:pathLst>
                <a:path w="2603" h="3737" extrusionOk="0">
                  <a:moveTo>
                    <a:pt x="1301" y="0"/>
                  </a:moveTo>
                  <a:cubicBezTo>
                    <a:pt x="601" y="0"/>
                    <a:pt x="0" y="834"/>
                    <a:pt x="0" y="1868"/>
                  </a:cubicBezTo>
                  <a:cubicBezTo>
                    <a:pt x="0" y="2902"/>
                    <a:pt x="601" y="3736"/>
                    <a:pt x="1301" y="3736"/>
                  </a:cubicBezTo>
                  <a:cubicBezTo>
                    <a:pt x="2002" y="3736"/>
                    <a:pt x="2602" y="2902"/>
                    <a:pt x="2602" y="1868"/>
                  </a:cubicBezTo>
                  <a:cubicBezTo>
                    <a:pt x="2602" y="834"/>
                    <a:pt x="2002"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9662075" y="3620525"/>
              <a:ext cx="25050" cy="37550"/>
            </a:xfrm>
            <a:custGeom>
              <a:avLst/>
              <a:gdLst/>
              <a:ahLst/>
              <a:cxnLst/>
              <a:rect l="l" t="t" r="r" b="b"/>
              <a:pathLst>
                <a:path w="1002" h="1502" extrusionOk="0">
                  <a:moveTo>
                    <a:pt x="501" y="1"/>
                  </a:moveTo>
                  <a:cubicBezTo>
                    <a:pt x="200" y="1"/>
                    <a:pt x="0" y="334"/>
                    <a:pt x="0" y="768"/>
                  </a:cubicBezTo>
                  <a:cubicBezTo>
                    <a:pt x="0" y="1168"/>
                    <a:pt x="200" y="1502"/>
                    <a:pt x="501" y="1502"/>
                  </a:cubicBezTo>
                  <a:cubicBezTo>
                    <a:pt x="801"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9520300" y="3620525"/>
              <a:ext cx="25050" cy="37550"/>
            </a:xfrm>
            <a:custGeom>
              <a:avLst/>
              <a:gdLst/>
              <a:ahLst/>
              <a:cxnLst/>
              <a:rect l="l" t="t" r="r" b="b"/>
              <a:pathLst>
                <a:path w="1002" h="1502" extrusionOk="0">
                  <a:moveTo>
                    <a:pt x="501" y="1"/>
                  </a:moveTo>
                  <a:cubicBezTo>
                    <a:pt x="201" y="1"/>
                    <a:pt x="1" y="334"/>
                    <a:pt x="1" y="768"/>
                  </a:cubicBezTo>
                  <a:cubicBezTo>
                    <a:pt x="1" y="1168"/>
                    <a:pt x="201" y="1502"/>
                    <a:pt x="501" y="1502"/>
                  </a:cubicBezTo>
                  <a:cubicBezTo>
                    <a:pt x="734"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9591175" y="3723950"/>
              <a:ext cx="25050" cy="37550"/>
            </a:xfrm>
            <a:custGeom>
              <a:avLst/>
              <a:gdLst/>
              <a:ahLst/>
              <a:cxnLst/>
              <a:rect l="l" t="t" r="r" b="b"/>
              <a:pathLst>
                <a:path w="1002" h="1502" extrusionOk="0">
                  <a:moveTo>
                    <a:pt x="501" y="0"/>
                  </a:moveTo>
                  <a:cubicBezTo>
                    <a:pt x="201" y="0"/>
                    <a:pt x="1" y="334"/>
                    <a:pt x="1" y="767"/>
                  </a:cubicBezTo>
                  <a:cubicBezTo>
                    <a:pt x="1" y="1168"/>
                    <a:pt x="201" y="1501"/>
                    <a:pt x="501" y="1501"/>
                  </a:cubicBezTo>
                  <a:cubicBezTo>
                    <a:pt x="802" y="1501"/>
                    <a:pt x="1002" y="1168"/>
                    <a:pt x="1002" y="767"/>
                  </a:cubicBezTo>
                  <a:cubicBezTo>
                    <a:pt x="1002" y="334"/>
                    <a:pt x="802"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9591175" y="3518800"/>
              <a:ext cx="25050" cy="37550"/>
            </a:xfrm>
            <a:custGeom>
              <a:avLst/>
              <a:gdLst/>
              <a:ahLst/>
              <a:cxnLst/>
              <a:rect l="l" t="t" r="r" b="b"/>
              <a:pathLst>
                <a:path w="1002" h="1502" extrusionOk="0">
                  <a:moveTo>
                    <a:pt x="501" y="0"/>
                  </a:moveTo>
                  <a:cubicBezTo>
                    <a:pt x="201" y="0"/>
                    <a:pt x="1" y="334"/>
                    <a:pt x="1" y="734"/>
                  </a:cubicBezTo>
                  <a:cubicBezTo>
                    <a:pt x="1" y="1168"/>
                    <a:pt x="201" y="1501"/>
                    <a:pt x="501" y="1501"/>
                  </a:cubicBezTo>
                  <a:cubicBezTo>
                    <a:pt x="768" y="1501"/>
                    <a:pt x="1002" y="1168"/>
                    <a:pt x="1002" y="734"/>
                  </a:cubicBezTo>
                  <a:cubicBezTo>
                    <a:pt x="1002"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9641225" y="36939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9538650" y="3548825"/>
              <a:ext cx="28375" cy="36700"/>
            </a:xfrm>
            <a:custGeom>
              <a:avLst/>
              <a:gdLst/>
              <a:ahLst/>
              <a:cxnLst/>
              <a:rect l="l" t="t" r="r" b="b"/>
              <a:pathLst>
                <a:path w="1135" h="1468" extrusionOk="0">
                  <a:moveTo>
                    <a:pt x="584" y="0"/>
                  </a:moveTo>
                  <a:cubicBezTo>
                    <a:pt x="459" y="0"/>
                    <a:pt x="334" y="67"/>
                    <a:pt x="234" y="200"/>
                  </a:cubicBezTo>
                  <a:cubicBezTo>
                    <a:pt x="0" y="500"/>
                    <a:pt x="0" y="967"/>
                    <a:pt x="234" y="1268"/>
                  </a:cubicBezTo>
                  <a:cubicBezTo>
                    <a:pt x="334" y="1401"/>
                    <a:pt x="459" y="1468"/>
                    <a:pt x="584" y="1468"/>
                  </a:cubicBezTo>
                  <a:cubicBezTo>
                    <a:pt x="709" y="1468"/>
                    <a:pt x="834" y="1401"/>
                    <a:pt x="934" y="1268"/>
                  </a:cubicBezTo>
                  <a:cubicBezTo>
                    <a:pt x="1135" y="967"/>
                    <a:pt x="1135" y="500"/>
                    <a:pt x="934" y="200"/>
                  </a:cubicBezTo>
                  <a:cubicBezTo>
                    <a:pt x="834" y="67"/>
                    <a:pt x="709"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9538650" y="3694750"/>
              <a:ext cx="28375" cy="36725"/>
            </a:xfrm>
            <a:custGeom>
              <a:avLst/>
              <a:gdLst/>
              <a:ahLst/>
              <a:cxnLst/>
              <a:rect l="l" t="t" r="r" b="b"/>
              <a:pathLst>
                <a:path w="1135" h="1469" extrusionOk="0">
                  <a:moveTo>
                    <a:pt x="584" y="1"/>
                  </a:moveTo>
                  <a:cubicBezTo>
                    <a:pt x="459" y="1"/>
                    <a:pt x="334" y="67"/>
                    <a:pt x="234" y="201"/>
                  </a:cubicBezTo>
                  <a:cubicBezTo>
                    <a:pt x="0" y="501"/>
                    <a:pt x="0" y="968"/>
                    <a:pt x="234" y="1268"/>
                  </a:cubicBezTo>
                  <a:cubicBezTo>
                    <a:pt x="334" y="1402"/>
                    <a:pt x="459" y="1468"/>
                    <a:pt x="584" y="1468"/>
                  </a:cubicBezTo>
                  <a:cubicBezTo>
                    <a:pt x="709" y="1468"/>
                    <a:pt x="834" y="1402"/>
                    <a:pt x="934" y="1268"/>
                  </a:cubicBezTo>
                  <a:cubicBezTo>
                    <a:pt x="1135" y="968"/>
                    <a:pt x="1135" y="501"/>
                    <a:pt x="934" y="201"/>
                  </a:cubicBezTo>
                  <a:cubicBezTo>
                    <a:pt x="834" y="67"/>
                    <a:pt x="709"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9641225" y="35488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44"/>
          <p:cNvGrpSpPr/>
          <p:nvPr/>
        </p:nvGrpSpPr>
        <p:grpSpPr>
          <a:xfrm rot="-1376416">
            <a:off x="4592992" y="-702416"/>
            <a:ext cx="1271483" cy="2057088"/>
            <a:chOff x="4495050" y="5696175"/>
            <a:chExt cx="1966617" cy="3181720"/>
          </a:xfrm>
        </p:grpSpPr>
        <p:sp>
          <p:nvSpPr>
            <p:cNvPr id="677" name="Google Shape;677;p44"/>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4"/>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4"/>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4"/>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4"/>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4"/>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4"/>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4"/>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44"/>
          <p:cNvGrpSpPr/>
          <p:nvPr/>
        </p:nvGrpSpPr>
        <p:grpSpPr>
          <a:xfrm rot="3981337">
            <a:off x="-213871" y="-259218"/>
            <a:ext cx="2244576" cy="1170686"/>
            <a:chOff x="7361475" y="5882971"/>
            <a:chExt cx="2633725" cy="1373929"/>
          </a:xfrm>
        </p:grpSpPr>
        <p:sp>
          <p:nvSpPr>
            <p:cNvPr id="738" name="Google Shape;738;p44"/>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4"/>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18814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6"/>
          <p:cNvSpPr txBox="1">
            <a:spLocks noGrp="1"/>
          </p:cNvSpPr>
          <p:nvPr>
            <p:ph type="title"/>
          </p:nvPr>
        </p:nvSpPr>
        <p:spPr>
          <a:xfrm>
            <a:off x="720000" y="5384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b="1">
                <a:latin typeface="Antonio"/>
                <a:ea typeface="Antonio"/>
                <a:cs typeface="Antonio"/>
                <a:sym typeface="Antonio"/>
              </a:rPr>
              <a:t>TABLE OF </a:t>
            </a:r>
            <a:r>
              <a:rPr lang="en" sz="2900" b="1">
                <a:solidFill>
                  <a:schemeClr val="dk2"/>
                </a:solidFill>
                <a:latin typeface="Antonio"/>
                <a:ea typeface="Antonio"/>
                <a:cs typeface="Antonio"/>
                <a:sym typeface="Antonio"/>
              </a:rPr>
              <a:t>CONTENTS</a:t>
            </a:r>
            <a:endParaRPr sz="2900" b="1">
              <a:solidFill>
                <a:schemeClr val="dk2"/>
              </a:solidFill>
              <a:latin typeface="Antonio"/>
              <a:ea typeface="Antonio"/>
              <a:cs typeface="Antonio"/>
              <a:sym typeface="Antonio"/>
            </a:endParaRPr>
          </a:p>
        </p:txBody>
      </p:sp>
      <p:sp>
        <p:nvSpPr>
          <p:cNvPr id="801" name="Google Shape;801;p46"/>
          <p:cNvSpPr txBox="1">
            <a:spLocks noGrp="1"/>
          </p:cNvSpPr>
          <p:nvPr>
            <p:ph type="subTitle" idx="1"/>
          </p:nvPr>
        </p:nvSpPr>
        <p:spPr>
          <a:xfrm>
            <a:off x="1771075" y="2477067"/>
            <a:ext cx="2568419" cy="512100"/>
          </a:xfrm>
          <a:prstGeom prst="rect">
            <a:avLst/>
          </a:prstGeom>
        </p:spPr>
        <p:txBody>
          <a:bodyPr spcFirstLastPara="1" wrap="square" lIns="137150" tIns="91425" rIns="91425" bIns="91425" anchor="b" anchorCtr="0">
            <a:noAutofit/>
          </a:bodyPr>
          <a:lstStyle/>
          <a:p>
            <a:pPr marL="0" lvl="0" indent="0" algn="l" rtl="0">
              <a:spcBef>
                <a:spcPts val="0"/>
              </a:spcBef>
              <a:spcAft>
                <a:spcPts val="0"/>
              </a:spcAft>
              <a:buNone/>
            </a:pPr>
            <a:r>
              <a:rPr lang="en" dirty="0"/>
              <a:t>PROJECT TEAM ROLES AND RESPONSIBILITIES</a:t>
            </a:r>
            <a:endParaRPr dirty="0"/>
          </a:p>
        </p:txBody>
      </p:sp>
      <p:sp>
        <p:nvSpPr>
          <p:cNvPr id="803" name="Google Shape;803;p46"/>
          <p:cNvSpPr txBox="1">
            <a:spLocks noGrp="1"/>
          </p:cNvSpPr>
          <p:nvPr>
            <p:ph type="title" idx="3"/>
          </p:nvPr>
        </p:nvSpPr>
        <p:spPr>
          <a:xfrm>
            <a:off x="725575" y="2307059"/>
            <a:ext cx="1045500" cy="59178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804" name="Google Shape;804;p46"/>
          <p:cNvSpPr txBox="1">
            <a:spLocks noGrp="1"/>
          </p:cNvSpPr>
          <p:nvPr>
            <p:ph type="subTitle" idx="4"/>
          </p:nvPr>
        </p:nvSpPr>
        <p:spPr>
          <a:xfrm flipH="1">
            <a:off x="5001276" y="2398454"/>
            <a:ext cx="2390700" cy="512100"/>
          </a:xfrm>
          <a:prstGeom prst="rect">
            <a:avLst/>
          </a:prstGeom>
        </p:spPr>
        <p:txBody>
          <a:bodyPr spcFirstLastPara="1" wrap="square" lIns="137150" tIns="91425" rIns="91425" bIns="91425" anchor="b" anchorCtr="0">
            <a:noAutofit/>
          </a:bodyPr>
          <a:lstStyle/>
          <a:p>
            <a:pPr marL="0" lvl="0" indent="0" algn="r" rtl="0">
              <a:spcBef>
                <a:spcPts val="0"/>
              </a:spcBef>
              <a:spcAft>
                <a:spcPts val="0"/>
              </a:spcAft>
              <a:buNone/>
            </a:pPr>
            <a:r>
              <a:rPr lang="en" dirty="0"/>
              <a:t>REFERENCES</a:t>
            </a:r>
            <a:endParaRPr dirty="0"/>
          </a:p>
        </p:txBody>
      </p:sp>
      <p:sp>
        <p:nvSpPr>
          <p:cNvPr id="806" name="Google Shape;806;p46"/>
          <p:cNvSpPr txBox="1">
            <a:spLocks noGrp="1"/>
          </p:cNvSpPr>
          <p:nvPr>
            <p:ph type="title" idx="6"/>
          </p:nvPr>
        </p:nvSpPr>
        <p:spPr>
          <a:xfrm flipH="1">
            <a:off x="7382183" y="2316921"/>
            <a:ext cx="1045500" cy="5819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
        <p:nvSpPr>
          <p:cNvPr id="807" name="Google Shape;807;p46"/>
          <p:cNvSpPr txBox="1">
            <a:spLocks noGrp="1"/>
          </p:cNvSpPr>
          <p:nvPr>
            <p:ph type="subTitle" idx="7"/>
          </p:nvPr>
        </p:nvSpPr>
        <p:spPr>
          <a:xfrm>
            <a:off x="1761814" y="1371377"/>
            <a:ext cx="2577686" cy="512100"/>
          </a:xfrm>
          <a:prstGeom prst="rect">
            <a:avLst/>
          </a:prstGeom>
        </p:spPr>
        <p:txBody>
          <a:bodyPr spcFirstLastPara="1" wrap="square" lIns="137150" tIns="91425" rIns="91425" bIns="91425" anchor="b" anchorCtr="0">
            <a:noAutofit/>
          </a:bodyPr>
          <a:lstStyle/>
          <a:p>
            <a:pPr marL="0" lvl="0" indent="0" algn="l" rtl="0">
              <a:spcBef>
                <a:spcPts val="0"/>
              </a:spcBef>
              <a:spcAft>
                <a:spcPts val="0"/>
              </a:spcAft>
              <a:buNone/>
            </a:pPr>
            <a:r>
              <a:rPr lang="en" dirty="0"/>
              <a:t>SUCCESS FACTORS</a:t>
            </a:r>
            <a:endParaRPr dirty="0"/>
          </a:p>
        </p:txBody>
      </p:sp>
      <p:sp>
        <p:nvSpPr>
          <p:cNvPr id="809" name="Google Shape;809;p46"/>
          <p:cNvSpPr txBox="1">
            <a:spLocks noGrp="1"/>
          </p:cNvSpPr>
          <p:nvPr>
            <p:ph type="title" idx="9"/>
          </p:nvPr>
        </p:nvSpPr>
        <p:spPr>
          <a:xfrm>
            <a:off x="716314" y="1295475"/>
            <a:ext cx="1045500" cy="5880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810" name="Google Shape;810;p46"/>
          <p:cNvSpPr txBox="1">
            <a:spLocks noGrp="1"/>
          </p:cNvSpPr>
          <p:nvPr>
            <p:ph type="subTitle" idx="13"/>
          </p:nvPr>
        </p:nvSpPr>
        <p:spPr>
          <a:xfrm flipH="1">
            <a:off x="4756387" y="1475708"/>
            <a:ext cx="2607819" cy="512100"/>
          </a:xfrm>
          <a:prstGeom prst="rect">
            <a:avLst/>
          </a:prstGeom>
        </p:spPr>
        <p:txBody>
          <a:bodyPr spcFirstLastPara="1" wrap="square" lIns="137150" tIns="91425" rIns="91425" bIns="91425" anchor="b" anchorCtr="0">
            <a:noAutofit/>
          </a:bodyPr>
          <a:lstStyle/>
          <a:p>
            <a:pPr marL="0" lvl="0" indent="0" algn="r" rtl="0">
              <a:spcBef>
                <a:spcPts val="0"/>
              </a:spcBef>
              <a:spcAft>
                <a:spcPts val="0"/>
              </a:spcAft>
              <a:buNone/>
            </a:pPr>
            <a:r>
              <a:rPr lang="en" dirty="0"/>
              <a:t>PROJECT SCHEDULES AND MILESTONES</a:t>
            </a:r>
            <a:endParaRPr dirty="0"/>
          </a:p>
        </p:txBody>
      </p:sp>
      <p:sp>
        <p:nvSpPr>
          <p:cNvPr id="812" name="Google Shape;812;p46"/>
          <p:cNvSpPr txBox="1">
            <a:spLocks noGrp="1"/>
          </p:cNvSpPr>
          <p:nvPr>
            <p:ph type="title" idx="15"/>
          </p:nvPr>
        </p:nvSpPr>
        <p:spPr>
          <a:xfrm flipH="1">
            <a:off x="7382183" y="1295400"/>
            <a:ext cx="1045500" cy="5880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cxnSp>
        <p:nvCxnSpPr>
          <p:cNvPr id="813" name="Google Shape;813;p46"/>
          <p:cNvCxnSpPr>
            <a:cxnSpLocks/>
          </p:cNvCxnSpPr>
          <p:nvPr/>
        </p:nvCxnSpPr>
        <p:spPr>
          <a:xfrm>
            <a:off x="4572000" y="1130486"/>
            <a:ext cx="0" cy="3001835"/>
          </a:xfrm>
          <a:prstGeom prst="straightConnector1">
            <a:avLst/>
          </a:prstGeom>
          <a:noFill/>
          <a:ln w="38100" cap="flat" cmpd="sng">
            <a:solidFill>
              <a:schemeClr val="dk1"/>
            </a:solidFill>
            <a:prstDash val="solid"/>
            <a:round/>
            <a:headEnd type="none" w="med" len="med"/>
            <a:tailEnd type="none" w="med" len="med"/>
          </a:ln>
        </p:spPr>
      </p:cxnSp>
      <p:cxnSp>
        <p:nvCxnSpPr>
          <p:cNvPr id="814" name="Google Shape;814;p46"/>
          <p:cNvCxnSpPr>
            <a:cxnSpLocks/>
          </p:cNvCxnSpPr>
          <p:nvPr/>
        </p:nvCxnSpPr>
        <p:spPr>
          <a:xfrm>
            <a:off x="706525" y="2126491"/>
            <a:ext cx="7726350" cy="0"/>
          </a:xfrm>
          <a:prstGeom prst="straightConnector1">
            <a:avLst/>
          </a:prstGeom>
          <a:noFill/>
          <a:ln w="38100" cap="flat" cmpd="sng">
            <a:solidFill>
              <a:schemeClr val="dk1"/>
            </a:solidFill>
            <a:prstDash val="solid"/>
            <a:round/>
            <a:headEnd type="none" w="med" len="med"/>
            <a:tailEnd type="none" w="med" len="med"/>
          </a:ln>
        </p:spPr>
      </p:cxnSp>
      <p:cxnSp>
        <p:nvCxnSpPr>
          <p:cNvPr id="815" name="Google Shape;815;p46"/>
          <p:cNvCxnSpPr/>
          <p:nvPr/>
        </p:nvCxnSpPr>
        <p:spPr>
          <a:xfrm>
            <a:off x="725575" y="1135825"/>
            <a:ext cx="7707300" cy="0"/>
          </a:xfrm>
          <a:prstGeom prst="straightConnector1">
            <a:avLst/>
          </a:prstGeom>
          <a:noFill/>
          <a:ln w="38100" cap="flat" cmpd="sng">
            <a:solidFill>
              <a:schemeClr val="dk1"/>
            </a:solidFill>
            <a:prstDash val="solid"/>
            <a:round/>
            <a:headEnd type="none" w="med" len="med"/>
            <a:tailEnd type="none" w="med" len="med"/>
          </a:ln>
        </p:spPr>
      </p:cxnSp>
      <p:cxnSp>
        <p:nvCxnSpPr>
          <p:cNvPr id="816" name="Google Shape;816;p46"/>
          <p:cNvCxnSpPr>
            <a:cxnSpLocks/>
          </p:cNvCxnSpPr>
          <p:nvPr/>
        </p:nvCxnSpPr>
        <p:spPr>
          <a:xfrm>
            <a:off x="706525" y="4132321"/>
            <a:ext cx="7726350" cy="0"/>
          </a:xfrm>
          <a:prstGeom prst="straightConnector1">
            <a:avLst/>
          </a:prstGeom>
          <a:noFill/>
          <a:ln w="38100" cap="flat" cmpd="sng">
            <a:solidFill>
              <a:schemeClr val="dk1"/>
            </a:solidFill>
            <a:prstDash val="solid"/>
            <a:round/>
            <a:headEnd type="none" w="med" len="med"/>
            <a:tailEnd type="none" w="med" len="med"/>
          </a:ln>
        </p:spPr>
      </p:cxnSp>
      <p:cxnSp>
        <p:nvCxnSpPr>
          <p:cNvPr id="6" name="Google Shape;814;p46">
            <a:extLst>
              <a:ext uri="{FF2B5EF4-FFF2-40B4-BE49-F238E27FC236}">
                <a16:creationId xmlns:a16="http://schemas.microsoft.com/office/drawing/2014/main" id="{D47D920A-E180-9C46-09D7-D07BFB5ED6D4}"/>
              </a:ext>
            </a:extLst>
          </p:cNvPr>
          <p:cNvCxnSpPr>
            <a:cxnSpLocks/>
          </p:cNvCxnSpPr>
          <p:nvPr/>
        </p:nvCxnSpPr>
        <p:spPr>
          <a:xfrm>
            <a:off x="716314" y="3147109"/>
            <a:ext cx="7716561" cy="0"/>
          </a:xfrm>
          <a:prstGeom prst="straightConnector1">
            <a:avLst/>
          </a:prstGeom>
          <a:noFill/>
          <a:ln w="38100" cap="flat" cmpd="sng">
            <a:solidFill>
              <a:schemeClr val="dk1"/>
            </a:solidFill>
            <a:prstDash val="solid"/>
            <a:round/>
            <a:headEnd type="none" w="med" len="med"/>
            <a:tailEnd type="none" w="med" len="med"/>
          </a:ln>
        </p:spPr>
      </p:cxnSp>
      <p:sp>
        <p:nvSpPr>
          <p:cNvPr id="11" name="Google Shape;803;p46">
            <a:extLst>
              <a:ext uri="{FF2B5EF4-FFF2-40B4-BE49-F238E27FC236}">
                <a16:creationId xmlns:a16="http://schemas.microsoft.com/office/drawing/2014/main" id="{14083CBE-98F3-4737-51B8-1C74BFFC386B}"/>
              </a:ext>
            </a:extLst>
          </p:cNvPr>
          <p:cNvSpPr txBox="1">
            <a:spLocks/>
          </p:cNvSpPr>
          <p:nvPr/>
        </p:nvSpPr>
        <p:spPr>
          <a:xfrm>
            <a:off x="710193" y="3339742"/>
            <a:ext cx="1045500" cy="591784"/>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3500" b="1" i="0" u="none" strike="noStrike" cap="none">
                <a:solidFill>
                  <a:schemeClr val="lt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 dirty="0"/>
              <a:t>09</a:t>
            </a:r>
          </a:p>
        </p:txBody>
      </p:sp>
      <p:sp>
        <p:nvSpPr>
          <p:cNvPr id="12" name="Google Shape;801;p46">
            <a:extLst>
              <a:ext uri="{FF2B5EF4-FFF2-40B4-BE49-F238E27FC236}">
                <a16:creationId xmlns:a16="http://schemas.microsoft.com/office/drawing/2014/main" id="{02347025-C92B-FE9B-3F33-D71921C3C85A}"/>
              </a:ext>
            </a:extLst>
          </p:cNvPr>
          <p:cNvSpPr txBox="1">
            <a:spLocks/>
          </p:cNvSpPr>
          <p:nvPr/>
        </p:nvSpPr>
        <p:spPr>
          <a:xfrm>
            <a:off x="1755693" y="3401330"/>
            <a:ext cx="2390700" cy="512100"/>
          </a:xfrm>
          <a:prstGeom prst="rect">
            <a:avLst/>
          </a:prstGeom>
          <a:noFill/>
          <a:ln>
            <a:noFill/>
          </a:ln>
        </p:spPr>
        <p:txBody>
          <a:bodyPr spcFirstLastPara="1" wrap="square" lIns="137150"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000"/>
              <a:buFont typeface="Montserrat"/>
              <a:buNone/>
              <a:defRPr sz="1900" b="1" i="0" u="none" strike="noStrike" cap="none">
                <a:solidFill>
                  <a:schemeClr val="dk1"/>
                </a:solidFill>
                <a:latin typeface="Antonio"/>
                <a:ea typeface="Antonio"/>
                <a:cs typeface="Antonio"/>
                <a:sym typeface="Antonio"/>
              </a:defRPr>
            </a:lvl1pPr>
            <a:lvl2pPr marL="914400" marR="0" lvl="1"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indent="0" algn="l"/>
            <a:r>
              <a:rPr lang="en-US" dirty="0"/>
              <a:t>IMPLEMENTATION</a:t>
            </a:r>
          </a:p>
        </p:txBody>
      </p:sp>
      <p:sp>
        <p:nvSpPr>
          <p:cNvPr id="13" name="Google Shape;806;p46">
            <a:extLst>
              <a:ext uri="{FF2B5EF4-FFF2-40B4-BE49-F238E27FC236}">
                <a16:creationId xmlns:a16="http://schemas.microsoft.com/office/drawing/2014/main" id="{D4358EBB-EB08-BCA3-8C69-C6801C21ADD8}"/>
              </a:ext>
            </a:extLst>
          </p:cNvPr>
          <p:cNvSpPr txBox="1">
            <a:spLocks/>
          </p:cNvSpPr>
          <p:nvPr/>
        </p:nvSpPr>
        <p:spPr>
          <a:xfrm flipH="1">
            <a:off x="7391976" y="3366001"/>
            <a:ext cx="1045500" cy="581922"/>
          </a:xfrm>
          <a:prstGeom prst="rect">
            <a:avLst/>
          </a:pr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Antonio"/>
              <a:buNone/>
              <a:defRPr sz="3500" b="1" i="0" u="none" strike="noStrike" cap="none">
                <a:solidFill>
                  <a:schemeClr val="lt1"/>
                </a:solidFill>
                <a:latin typeface="Antonio"/>
                <a:ea typeface="Antonio"/>
                <a:cs typeface="Antonio"/>
                <a:sym typeface="Antonio"/>
              </a:defRPr>
            </a:lvl1pPr>
            <a:lvl2pPr marR="0" lvl="1"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r>
              <a:rPr lang="en" dirty="0"/>
              <a:t>12</a:t>
            </a:r>
          </a:p>
        </p:txBody>
      </p:sp>
      <p:sp>
        <p:nvSpPr>
          <p:cNvPr id="17" name="Google Shape;804;p46">
            <a:extLst>
              <a:ext uri="{FF2B5EF4-FFF2-40B4-BE49-F238E27FC236}">
                <a16:creationId xmlns:a16="http://schemas.microsoft.com/office/drawing/2014/main" id="{97CF6F3F-BA1E-92D6-7274-A82AB93F0E3B}"/>
              </a:ext>
            </a:extLst>
          </p:cNvPr>
          <p:cNvSpPr txBox="1">
            <a:spLocks/>
          </p:cNvSpPr>
          <p:nvPr/>
        </p:nvSpPr>
        <p:spPr>
          <a:xfrm flipH="1">
            <a:off x="4575136" y="3397724"/>
            <a:ext cx="2807047" cy="512100"/>
          </a:xfrm>
          <a:prstGeom prst="rect">
            <a:avLst/>
          </a:prstGeom>
          <a:noFill/>
          <a:ln>
            <a:noFill/>
          </a:ln>
        </p:spPr>
        <p:txBody>
          <a:bodyPr spcFirstLastPara="1" wrap="square" lIns="13715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Montserrat"/>
              <a:buNone/>
              <a:defRPr sz="1900" b="1" i="0" u="none" strike="noStrike" cap="none">
                <a:solidFill>
                  <a:schemeClr val="dk1"/>
                </a:solidFill>
                <a:latin typeface="Antonio"/>
                <a:ea typeface="Antonio"/>
                <a:cs typeface="Antonio"/>
                <a:sym typeface="Antonio"/>
              </a:defRPr>
            </a:lvl1pPr>
            <a:lvl2pPr marL="914400" marR="0" lvl="1"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9pPr>
          </a:lstStyle>
          <a:p>
            <a:pPr marL="0" indent="0" algn="r"/>
            <a:r>
              <a:rPr lang="en-US" dirty="0"/>
              <a:t>QUESTION AND ANSWER</a:t>
            </a:r>
          </a:p>
        </p:txBody>
      </p:sp>
    </p:spTree>
    <p:extLst>
      <p:ext uri="{BB962C8B-B14F-4D97-AF65-F5344CB8AC3E}">
        <p14:creationId xmlns:p14="http://schemas.microsoft.com/office/powerpoint/2010/main" val="169275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31269" y="1846680"/>
            <a:ext cx="4423200"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PROJECT </a:t>
            </a:r>
            <a:r>
              <a:rPr lang="en" sz="4400" dirty="0">
                <a:solidFill>
                  <a:schemeClr val="dk2"/>
                </a:solidFill>
              </a:rPr>
              <a:t>DESCRIPTION</a:t>
            </a:r>
            <a:endParaRPr sz="44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24" name="Google Shape;824;p47"/>
          <p:cNvGrpSpPr/>
          <p:nvPr/>
        </p:nvGrpSpPr>
        <p:grpSpPr>
          <a:xfrm rot="-5400694">
            <a:off x="8030479" y="3298183"/>
            <a:ext cx="1305274" cy="680782"/>
            <a:chOff x="7361475" y="5882971"/>
            <a:chExt cx="2633725" cy="1373929"/>
          </a:xfrm>
        </p:grpSpPr>
        <p:sp>
          <p:nvSpPr>
            <p:cNvPr id="825" name="Google Shape;825;p47"/>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rot="10800000">
            <a:off x="8261184" y="896858"/>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48"/>
          <p:cNvSpPr txBox="1">
            <a:spLocks noGrp="1"/>
          </p:cNvSpPr>
          <p:nvPr>
            <p:ph type="title"/>
          </p:nvPr>
        </p:nvSpPr>
        <p:spPr>
          <a:xfrm>
            <a:off x="4538826" y="310548"/>
            <a:ext cx="3436500" cy="135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PROJECT</a:t>
            </a:r>
            <a:r>
              <a:rPr lang="en-US" dirty="0">
                <a:solidFill>
                  <a:schemeClr val="dk2"/>
                </a:solidFill>
              </a:rPr>
              <a:t> DESCRIPTION</a:t>
            </a:r>
            <a:endParaRPr dirty="0">
              <a:solidFill>
                <a:schemeClr val="dk2"/>
              </a:solidFill>
            </a:endParaRPr>
          </a:p>
        </p:txBody>
      </p:sp>
      <p:sp>
        <p:nvSpPr>
          <p:cNvPr id="919" name="Google Shape;919;p48"/>
          <p:cNvSpPr txBox="1">
            <a:spLocks noGrp="1"/>
          </p:cNvSpPr>
          <p:nvPr>
            <p:ph type="subTitle" idx="1"/>
          </p:nvPr>
        </p:nvSpPr>
        <p:spPr>
          <a:xfrm>
            <a:off x="4571999" y="2473700"/>
            <a:ext cx="4257204" cy="1533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1800" b="0" i="0" u="none" strike="noStrike" dirty="0">
                <a:solidFill>
                  <a:schemeClr val="tx1"/>
                </a:solidFill>
                <a:effectLst/>
                <a:latin typeface="Barlow" panose="00000500000000000000" pitchFamily="2" charset="0"/>
              </a:rPr>
              <a:t>Third Wheel Parking Lot is an application designed to serve its future clients and users to help them park easily having minimal contact. Its target clients are those who own parking lots like malls that are being rented by consumers. The transactions within the application will be recorded inside a log function where users can see the application’s  documentation that is updated every time there is a change in the system. </a:t>
            </a:r>
            <a:endParaRPr dirty="0">
              <a:solidFill>
                <a:schemeClr val="tx1"/>
              </a:solidFill>
              <a:latin typeface="Barlow" panose="00000500000000000000" pitchFamily="2" charset="0"/>
            </a:endParaRPr>
          </a:p>
        </p:txBody>
      </p:sp>
      <p:cxnSp>
        <p:nvCxnSpPr>
          <p:cNvPr id="920" name="Google Shape;920;p48"/>
          <p:cNvCxnSpPr/>
          <p:nvPr/>
        </p:nvCxnSpPr>
        <p:spPr>
          <a:xfrm>
            <a:off x="4104728"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21" name="Google Shape;921;p48"/>
          <p:cNvCxnSpPr/>
          <p:nvPr/>
        </p:nvCxnSpPr>
        <p:spPr>
          <a:xfrm>
            <a:off x="1168674" y="2610475"/>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922" name="Google Shape;922;p48"/>
          <p:cNvCxnSpPr/>
          <p:nvPr/>
        </p:nvCxnSpPr>
        <p:spPr>
          <a:xfrm>
            <a:off x="1168674" y="577150"/>
            <a:ext cx="2942400" cy="0"/>
          </a:xfrm>
          <a:prstGeom prst="straightConnector1">
            <a:avLst/>
          </a:prstGeom>
          <a:noFill/>
          <a:ln w="38100" cap="flat" cmpd="sng">
            <a:solidFill>
              <a:schemeClr val="dk1"/>
            </a:solidFill>
            <a:prstDash val="solid"/>
            <a:round/>
            <a:headEnd type="none" w="med" len="med"/>
            <a:tailEnd type="none" w="med" len="med"/>
          </a:ln>
        </p:spPr>
      </p:cxnSp>
      <p:cxnSp>
        <p:nvCxnSpPr>
          <p:cNvPr id="923" name="Google Shape;923;p48"/>
          <p:cNvCxnSpPr/>
          <p:nvPr/>
        </p:nvCxnSpPr>
        <p:spPr>
          <a:xfrm>
            <a:off x="1168674" y="4642100"/>
            <a:ext cx="2942400" cy="0"/>
          </a:xfrm>
          <a:prstGeom prst="straightConnector1">
            <a:avLst/>
          </a:prstGeom>
          <a:noFill/>
          <a:ln w="38100" cap="flat" cmpd="sng">
            <a:solidFill>
              <a:schemeClr val="dk1"/>
            </a:solidFill>
            <a:prstDash val="solid"/>
            <a:round/>
            <a:headEnd type="none" w="med" len="med"/>
            <a:tailEnd type="none" w="med" len="med"/>
          </a:ln>
        </p:spPr>
      </p:cxnSp>
      <p:grpSp>
        <p:nvGrpSpPr>
          <p:cNvPr id="924" name="Google Shape;924;p48"/>
          <p:cNvGrpSpPr/>
          <p:nvPr/>
        </p:nvGrpSpPr>
        <p:grpSpPr>
          <a:xfrm rot="-403">
            <a:off x="1672875" y="3007105"/>
            <a:ext cx="2244460" cy="1170725"/>
            <a:chOff x="7361475" y="5882971"/>
            <a:chExt cx="2633725" cy="1373929"/>
          </a:xfrm>
        </p:grpSpPr>
        <p:sp>
          <p:nvSpPr>
            <p:cNvPr id="925" name="Google Shape;925;p48"/>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8"/>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28898" y="2239574"/>
            <a:ext cx="4423200"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PROJECT </a:t>
            </a:r>
            <a:r>
              <a:rPr lang="en" sz="4400" dirty="0">
                <a:solidFill>
                  <a:schemeClr val="dk2"/>
                </a:solidFill>
              </a:rPr>
              <a:t>SCOPE</a:t>
            </a:r>
            <a:endParaRPr sz="44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824" name="Google Shape;824;p47"/>
          <p:cNvGrpSpPr/>
          <p:nvPr/>
        </p:nvGrpSpPr>
        <p:grpSpPr>
          <a:xfrm rot="-5400694">
            <a:off x="8030479" y="3298183"/>
            <a:ext cx="1305274" cy="680782"/>
            <a:chOff x="7361475" y="5882971"/>
            <a:chExt cx="2633725" cy="1373929"/>
          </a:xfrm>
        </p:grpSpPr>
        <p:sp>
          <p:nvSpPr>
            <p:cNvPr id="825" name="Google Shape;825;p47"/>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rot="10800000">
            <a:off x="8261184" y="896858"/>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spTree>
    <p:extLst>
      <p:ext uri="{BB962C8B-B14F-4D97-AF65-F5344CB8AC3E}">
        <p14:creationId xmlns:p14="http://schemas.microsoft.com/office/powerpoint/2010/main" val="3815226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20"/>
        <p:cNvGrpSpPr/>
        <p:nvPr/>
      </p:nvGrpSpPr>
      <p:grpSpPr>
        <a:xfrm>
          <a:off x="0" y="0"/>
          <a:ext cx="0" cy="0"/>
          <a:chOff x="0" y="0"/>
          <a:chExt cx="0" cy="0"/>
        </a:xfrm>
      </p:grpSpPr>
      <p:sp>
        <p:nvSpPr>
          <p:cNvPr id="5221" name="Google Shape;5221;p91"/>
          <p:cNvSpPr txBox="1">
            <a:spLocks noGrp="1"/>
          </p:cNvSpPr>
          <p:nvPr>
            <p:ph type="title"/>
          </p:nvPr>
        </p:nvSpPr>
        <p:spPr>
          <a:xfrm>
            <a:off x="720000" y="53842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t>
            </a:r>
            <a:r>
              <a:rPr lang="en" dirty="0">
                <a:solidFill>
                  <a:schemeClr val="dk2"/>
                </a:solidFill>
              </a:rPr>
              <a:t>SCOPE</a:t>
            </a:r>
            <a:endParaRPr dirty="0"/>
          </a:p>
        </p:txBody>
      </p:sp>
      <p:sp>
        <p:nvSpPr>
          <p:cNvPr id="5223" name="Google Shape;5223;p91"/>
          <p:cNvSpPr txBox="1">
            <a:spLocks noGrp="1"/>
          </p:cNvSpPr>
          <p:nvPr>
            <p:ph type="subTitle" idx="1"/>
          </p:nvPr>
        </p:nvSpPr>
        <p:spPr>
          <a:xfrm>
            <a:off x="720000" y="2000061"/>
            <a:ext cx="2410500" cy="260501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200" b="0" i="0" u="none" strike="noStrike" dirty="0">
                <a:solidFill>
                  <a:schemeClr val="tx1"/>
                </a:solidFill>
                <a:effectLst/>
                <a:latin typeface="Barlow" panose="00000500000000000000" pitchFamily="2" charset="0"/>
              </a:rPr>
              <a:t>A technologic parking lot application that allows the user (i.e., parking teller) to pinpoint and assign parking space within the parking area. Moreover, the application has features such as user login and user logout. Furthermore, the capacity of choosing and removing desired parking space, all in which are recorded in the history log can be discovered through the app.</a:t>
            </a:r>
            <a:endParaRPr sz="800" dirty="0">
              <a:solidFill>
                <a:schemeClr val="tx1"/>
              </a:solidFill>
              <a:latin typeface="Barlow" panose="00000500000000000000" pitchFamily="2" charset="0"/>
            </a:endParaRPr>
          </a:p>
        </p:txBody>
      </p:sp>
      <p:sp>
        <p:nvSpPr>
          <p:cNvPr id="5225" name="Google Shape;5225;p91"/>
          <p:cNvSpPr txBox="1">
            <a:spLocks noGrp="1"/>
          </p:cNvSpPr>
          <p:nvPr>
            <p:ph type="subTitle" idx="4"/>
          </p:nvPr>
        </p:nvSpPr>
        <p:spPr>
          <a:xfrm>
            <a:off x="3366750" y="2000061"/>
            <a:ext cx="2410500" cy="26050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b="0" i="0" u="none" strike="noStrike" dirty="0">
                <a:solidFill>
                  <a:schemeClr val="tx1"/>
                </a:solidFill>
                <a:effectLst/>
                <a:latin typeface="Barlow" panose="00000500000000000000" pitchFamily="2" charset="0"/>
              </a:rPr>
              <a:t>The purpose of this application is to render assistance for the parking tellers who facilitate renting processes in an easy and convenient way to manage their businesses virtually.</a:t>
            </a:r>
            <a:endParaRPr sz="1200" dirty="0">
              <a:solidFill>
                <a:schemeClr val="tx1"/>
              </a:solidFill>
              <a:latin typeface="Barlow" panose="00000500000000000000" pitchFamily="2" charset="0"/>
            </a:endParaRPr>
          </a:p>
        </p:txBody>
      </p:sp>
      <p:sp>
        <p:nvSpPr>
          <p:cNvPr id="5227" name="Google Shape;5227;p91"/>
          <p:cNvSpPr txBox="1">
            <a:spLocks noGrp="1"/>
          </p:cNvSpPr>
          <p:nvPr>
            <p:ph type="subTitle" idx="6"/>
          </p:nvPr>
        </p:nvSpPr>
        <p:spPr>
          <a:xfrm>
            <a:off x="6013500" y="2000061"/>
            <a:ext cx="2410500" cy="2605017"/>
          </a:xfrm>
          <a:prstGeom prst="rect">
            <a:avLst/>
          </a:prstGeom>
        </p:spPr>
        <p:txBody>
          <a:bodyPr spcFirstLastPara="1" wrap="square" lIns="91425" tIns="91425" rIns="91425" bIns="91425" anchor="ctr" anchorCtr="0">
            <a:noAutofit/>
          </a:bodyPr>
          <a:lstStyle/>
          <a:p>
            <a:pPr marL="0" rtl="0">
              <a:spcBef>
                <a:spcPts val="2400"/>
              </a:spcBef>
              <a:spcAft>
                <a:spcPts val="0"/>
              </a:spcAft>
            </a:pPr>
            <a:r>
              <a:rPr lang="en-US" sz="1200" b="0" i="0" u="none" strike="noStrike" dirty="0">
                <a:solidFill>
                  <a:schemeClr val="tx1"/>
                </a:solidFill>
                <a:effectLst/>
                <a:latin typeface="Barlow" panose="00000500000000000000" pitchFamily="2" charset="0"/>
              </a:rPr>
              <a:t>Any company establishment who owns a parking lot space who uses it for profit are the most favorable users of the application. The system would serve as a guideline application for every parking teller in every parking lot space.</a:t>
            </a:r>
            <a:endParaRPr lang="en-US" sz="1200" b="0" dirty="0">
              <a:solidFill>
                <a:schemeClr val="tx1"/>
              </a:solidFill>
              <a:effectLst/>
              <a:latin typeface="Barlow" panose="00000500000000000000" pitchFamily="2" charset="0"/>
            </a:endParaRPr>
          </a:p>
          <a:p>
            <a:pPr marL="0"/>
            <a:br>
              <a:rPr lang="en-US" sz="1200" b="0" dirty="0">
                <a:solidFill>
                  <a:schemeClr val="tx1"/>
                </a:solidFill>
                <a:effectLst/>
                <a:latin typeface="Barlow" panose="00000500000000000000" pitchFamily="2" charset="0"/>
              </a:rPr>
            </a:br>
            <a:endParaRPr sz="1200" dirty="0">
              <a:solidFill>
                <a:schemeClr val="tx1"/>
              </a:solidFill>
              <a:latin typeface="Barlow" panose="00000500000000000000" pitchFamily="2" charset="0"/>
            </a:endParaRPr>
          </a:p>
        </p:txBody>
      </p:sp>
      <p:sp>
        <p:nvSpPr>
          <p:cNvPr id="5228" name="Google Shape;5228;p91"/>
          <p:cNvSpPr txBox="1">
            <a:spLocks noGrp="1"/>
          </p:cNvSpPr>
          <p:nvPr>
            <p:ph type="title" idx="7"/>
          </p:nvPr>
        </p:nvSpPr>
        <p:spPr>
          <a:xfrm>
            <a:off x="720000" y="1184167"/>
            <a:ext cx="2410500" cy="745487"/>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lt1"/>
                </a:solidFill>
              </a:rPr>
              <a:t>Describe the work to be accomplished.</a:t>
            </a:r>
            <a:endParaRPr sz="1600" dirty="0">
              <a:solidFill>
                <a:schemeClr val="lt1"/>
              </a:solidFill>
            </a:endParaRPr>
          </a:p>
        </p:txBody>
      </p:sp>
      <p:sp>
        <p:nvSpPr>
          <p:cNvPr id="5229" name="Google Shape;5229;p91"/>
          <p:cNvSpPr txBox="1">
            <a:spLocks noGrp="1"/>
          </p:cNvSpPr>
          <p:nvPr>
            <p:ph type="title" idx="8"/>
          </p:nvPr>
        </p:nvSpPr>
        <p:spPr>
          <a:xfrm>
            <a:off x="3366750" y="1184167"/>
            <a:ext cx="2410500" cy="745487"/>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600" b="1" i="0" u="none" strike="noStrike" dirty="0">
                <a:solidFill>
                  <a:schemeClr val="bg1"/>
                </a:solidFill>
                <a:effectLst/>
              </a:rPr>
              <a:t>What is the purpose or business of this project?</a:t>
            </a:r>
            <a:endParaRPr sz="4000" dirty="0">
              <a:solidFill>
                <a:schemeClr val="bg1"/>
              </a:solidFill>
            </a:endParaRPr>
          </a:p>
        </p:txBody>
      </p:sp>
      <p:sp>
        <p:nvSpPr>
          <p:cNvPr id="5230" name="Google Shape;5230;p91"/>
          <p:cNvSpPr txBox="1">
            <a:spLocks noGrp="1"/>
          </p:cNvSpPr>
          <p:nvPr>
            <p:ph type="title" idx="9"/>
          </p:nvPr>
        </p:nvSpPr>
        <p:spPr>
          <a:xfrm>
            <a:off x="6013500" y="1184167"/>
            <a:ext cx="2410500" cy="745487"/>
          </a:xfrm>
          <a:prstGeom prst="rect">
            <a:avLst/>
          </a:prstGeom>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i="0" u="none" strike="noStrike" dirty="0">
                <a:solidFill>
                  <a:schemeClr val="bg1"/>
                </a:solidFill>
                <a:effectLst/>
              </a:rPr>
              <a:t>Who are the stakeholders/users?</a:t>
            </a:r>
            <a:endParaRPr sz="1600" dirty="0">
              <a:solidFill>
                <a:schemeClr val="bg1"/>
              </a:solidFill>
            </a:endParaRPr>
          </a:p>
        </p:txBody>
      </p:sp>
      <p:grpSp>
        <p:nvGrpSpPr>
          <p:cNvPr id="5259" name="Google Shape;5259;p91"/>
          <p:cNvGrpSpPr/>
          <p:nvPr/>
        </p:nvGrpSpPr>
        <p:grpSpPr>
          <a:xfrm rot="-5400000">
            <a:off x="-108433" y="-178543"/>
            <a:ext cx="1038601" cy="509124"/>
            <a:chOff x="6870075" y="2926700"/>
            <a:chExt cx="3147275" cy="1542800"/>
          </a:xfrm>
        </p:grpSpPr>
        <p:sp>
          <p:nvSpPr>
            <p:cNvPr id="5260" name="Google Shape;5260;p91"/>
            <p:cNvSpPr/>
            <p:nvPr/>
          </p:nvSpPr>
          <p:spPr>
            <a:xfrm>
              <a:off x="6870075" y="3041775"/>
              <a:ext cx="3023025" cy="1427725"/>
            </a:xfrm>
            <a:custGeom>
              <a:avLst/>
              <a:gdLst/>
              <a:ahLst/>
              <a:cxnLst/>
              <a:rect l="l" t="t" r="r" b="b"/>
              <a:pathLst>
                <a:path w="120921" h="57109" extrusionOk="0">
                  <a:moveTo>
                    <a:pt x="9908" y="1"/>
                  </a:moveTo>
                  <a:cubicBezTo>
                    <a:pt x="9007" y="1"/>
                    <a:pt x="8240" y="501"/>
                    <a:pt x="7840" y="1335"/>
                  </a:cubicBezTo>
                  <a:lnTo>
                    <a:pt x="7606" y="1902"/>
                  </a:lnTo>
                  <a:lnTo>
                    <a:pt x="7306" y="1902"/>
                  </a:lnTo>
                  <a:cubicBezTo>
                    <a:pt x="7106" y="1569"/>
                    <a:pt x="6739" y="1335"/>
                    <a:pt x="6305" y="1335"/>
                  </a:cubicBezTo>
                  <a:lnTo>
                    <a:pt x="1602" y="1335"/>
                  </a:lnTo>
                  <a:cubicBezTo>
                    <a:pt x="935" y="1335"/>
                    <a:pt x="334" y="1902"/>
                    <a:pt x="334" y="2603"/>
                  </a:cubicBezTo>
                  <a:lnTo>
                    <a:pt x="334" y="3970"/>
                  </a:lnTo>
                  <a:cubicBezTo>
                    <a:pt x="134" y="4171"/>
                    <a:pt x="1" y="4638"/>
                    <a:pt x="1" y="5138"/>
                  </a:cubicBezTo>
                  <a:cubicBezTo>
                    <a:pt x="1" y="5638"/>
                    <a:pt x="134" y="6105"/>
                    <a:pt x="334" y="6305"/>
                  </a:cubicBezTo>
                  <a:lnTo>
                    <a:pt x="334" y="50804"/>
                  </a:lnTo>
                  <a:cubicBezTo>
                    <a:pt x="134" y="51004"/>
                    <a:pt x="1" y="51471"/>
                    <a:pt x="1" y="51971"/>
                  </a:cubicBezTo>
                  <a:cubicBezTo>
                    <a:pt x="1" y="52472"/>
                    <a:pt x="134" y="52939"/>
                    <a:pt x="334" y="53139"/>
                  </a:cubicBezTo>
                  <a:lnTo>
                    <a:pt x="334" y="54507"/>
                  </a:lnTo>
                  <a:cubicBezTo>
                    <a:pt x="334" y="55174"/>
                    <a:pt x="901" y="55774"/>
                    <a:pt x="1602" y="55774"/>
                  </a:cubicBezTo>
                  <a:lnTo>
                    <a:pt x="6305" y="55774"/>
                  </a:lnTo>
                  <a:cubicBezTo>
                    <a:pt x="6739" y="55774"/>
                    <a:pt x="7106" y="55574"/>
                    <a:pt x="7306" y="55240"/>
                  </a:cubicBezTo>
                  <a:lnTo>
                    <a:pt x="7606" y="55240"/>
                  </a:lnTo>
                  <a:lnTo>
                    <a:pt x="7840" y="55774"/>
                  </a:lnTo>
                  <a:cubicBezTo>
                    <a:pt x="8240" y="56575"/>
                    <a:pt x="9007" y="57108"/>
                    <a:pt x="9908" y="57108"/>
                  </a:cubicBezTo>
                  <a:lnTo>
                    <a:pt x="32023" y="57108"/>
                  </a:lnTo>
                  <a:cubicBezTo>
                    <a:pt x="32924" y="57108"/>
                    <a:pt x="33691" y="56608"/>
                    <a:pt x="34092" y="55774"/>
                  </a:cubicBezTo>
                  <a:lnTo>
                    <a:pt x="34292" y="55274"/>
                  </a:lnTo>
                  <a:lnTo>
                    <a:pt x="39696" y="55274"/>
                  </a:lnTo>
                  <a:cubicBezTo>
                    <a:pt x="39762" y="55641"/>
                    <a:pt x="40096" y="55941"/>
                    <a:pt x="40463" y="55941"/>
                  </a:cubicBezTo>
                  <a:lnTo>
                    <a:pt x="83360" y="55941"/>
                  </a:lnTo>
                  <a:cubicBezTo>
                    <a:pt x="83727" y="55941"/>
                    <a:pt x="84061" y="55641"/>
                    <a:pt x="84094" y="55274"/>
                  </a:cubicBezTo>
                  <a:lnTo>
                    <a:pt x="86929" y="55274"/>
                  </a:lnTo>
                  <a:lnTo>
                    <a:pt x="87163" y="55774"/>
                  </a:lnTo>
                  <a:cubicBezTo>
                    <a:pt x="87530" y="56575"/>
                    <a:pt x="88330" y="57108"/>
                    <a:pt x="89198" y="57108"/>
                  </a:cubicBezTo>
                  <a:lnTo>
                    <a:pt x="111347" y="57108"/>
                  </a:lnTo>
                  <a:cubicBezTo>
                    <a:pt x="112214" y="57108"/>
                    <a:pt x="113015" y="56608"/>
                    <a:pt x="113382" y="55774"/>
                  </a:cubicBezTo>
                  <a:lnTo>
                    <a:pt x="113582" y="55307"/>
                  </a:lnTo>
                  <a:cubicBezTo>
                    <a:pt x="113782" y="55574"/>
                    <a:pt x="114115" y="55741"/>
                    <a:pt x="114516" y="55741"/>
                  </a:cubicBezTo>
                  <a:lnTo>
                    <a:pt x="119219" y="55741"/>
                  </a:lnTo>
                  <a:cubicBezTo>
                    <a:pt x="119886" y="55741"/>
                    <a:pt x="120453" y="55174"/>
                    <a:pt x="120453" y="54473"/>
                  </a:cubicBezTo>
                  <a:lnTo>
                    <a:pt x="120453" y="50671"/>
                  </a:lnTo>
                  <a:cubicBezTo>
                    <a:pt x="120720" y="50637"/>
                    <a:pt x="120920" y="50437"/>
                    <a:pt x="120920" y="50170"/>
                  </a:cubicBezTo>
                  <a:lnTo>
                    <a:pt x="120920" y="48803"/>
                  </a:lnTo>
                  <a:lnTo>
                    <a:pt x="120920" y="42932"/>
                  </a:lnTo>
                  <a:cubicBezTo>
                    <a:pt x="120920" y="42665"/>
                    <a:pt x="120720" y="42465"/>
                    <a:pt x="120453" y="42431"/>
                  </a:cubicBezTo>
                  <a:lnTo>
                    <a:pt x="120453" y="14711"/>
                  </a:lnTo>
                  <a:cubicBezTo>
                    <a:pt x="120720" y="14645"/>
                    <a:pt x="120920" y="14445"/>
                    <a:pt x="120920" y="14211"/>
                  </a:cubicBezTo>
                  <a:lnTo>
                    <a:pt x="120920" y="8307"/>
                  </a:lnTo>
                  <a:lnTo>
                    <a:pt x="120920" y="6906"/>
                  </a:lnTo>
                  <a:cubicBezTo>
                    <a:pt x="120920" y="6639"/>
                    <a:pt x="120753" y="6439"/>
                    <a:pt x="120520" y="6439"/>
                  </a:cubicBezTo>
                  <a:lnTo>
                    <a:pt x="120520" y="2636"/>
                  </a:lnTo>
                  <a:cubicBezTo>
                    <a:pt x="120520" y="1969"/>
                    <a:pt x="119986" y="1402"/>
                    <a:pt x="119252" y="1402"/>
                  </a:cubicBezTo>
                  <a:lnTo>
                    <a:pt x="114549" y="1402"/>
                  </a:lnTo>
                  <a:cubicBezTo>
                    <a:pt x="114182" y="1402"/>
                    <a:pt x="113849" y="1569"/>
                    <a:pt x="113648" y="1802"/>
                  </a:cubicBezTo>
                  <a:lnTo>
                    <a:pt x="113415" y="1335"/>
                  </a:lnTo>
                  <a:cubicBezTo>
                    <a:pt x="113048" y="568"/>
                    <a:pt x="112247" y="1"/>
                    <a:pt x="111380" y="1"/>
                  </a:cubicBezTo>
                  <a:lnTo>
                    <a:pt x="89231" y="1"/>
                  </a:lnTo>
                  <a:cubicBezTo>
                    <a:pt x="88364" y="1"/>
                    <a:pt x="87563" y="501"/>
                    <a:pt x="87196" y="1335"/>
                  </a:cubicBezTo>
                  <a:lnTo>
                    <a:pt x="86996" y="1836"/>
                  </a:lnTo>
                  <a:lnTo>
                    <a:pt x="84161" y="1836"/>
                  </a:lnTo>
                  <a:cubicBezTo>
                    <a:pt x="84127" y="1469"/>
                    <a:pt x="83794" y="1168"/>
                    <a:pt x="83393" y="1168"/>
                  </a:cubicBezTo>
                  <a:lnTo>
                    <a:pt x="40463" y="1168"/>
                  </a:lnTo>
                  <a:cubicBezTo>
                    <a:pt x="40096" y="1168"/>
                    <a:pt x="39729" y="1469"/>
                    <a:pt x="39696" y="1836"/>
                  </a:cubicBezTo>
                  <a:lnTo>
                    <a:pt x="34292" y="1836"/>
                  </a:lnTo>
                  <a:lnTo>
                    <a:pt x="34092" y="1335"/>
                  </a:lnTo>
                  <a:cubicBezTo>
                    <a:pt x="33691" y="568"/>
                    <a:pt x="32924" y="1"/>
                    <a:pt x="32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91"/>
            <p:cNvSpPr/>
            <p:nvPr/>
          </p:nvSpPr>
          <p:spPr>
            <a:xfrm>
              <a:off x="7986700" y="2955900"/>
              <a:ext cx="1110000" cy="45050"/>
            </a:xfrm>
            <a:custGeom>
              <a:avLst/>
              <a:gdLst/>
              <a:ahLst/>
              <a:cxnLst/>
              <a:rect l="l" t="t" r="r" b="b"/>
              <a:pathLst>
                <a:path w="44400" h="1802" extrusionOk="0">
                  <a:moveTo>
                    <a:pt x="735" y="0"/>
                  </a:moveTo>
                  <a:cubicBezTo>
                    <a:pt x="334" y="0"/>
                    <a:pt x="1" y="334"/>
                    <a:pt x="1" y="734"/>
                  </a:cubicBezTo>
                  <a:lnTo>
                    <a:pt x="1" y="1034"/>
                  </a:lnTo>
                  <a:cubicBezTo>
                    <a:pt x="1" y="1468"/>
                    <a:pt x="334" y="1801"/>
                    <a:pt x="735" y="1801"/>
                  </a:cubicBezTo>
                  <a:lnTo>
                    <a:pt x="43665" y="1801"/>
                  </a:lnTo>
                  <a:cubicBezTo>
                    <a:pt x="44066" y="1801"/>
                    <a:pt x="44399" y="1468"/>
                    <a:pt x="44399" y="1034"/>
                  </a:cubicBezTo>
                  <a:lnTo>
                    <a:pt x="44399" y="734"/>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91"/>
            <p:cNvSpPr/>
            <p:nvPr/>
          </p:nvSpPr>
          <p:spPr>
            <a:xfrm>
              <a:off x="7829100" y="2972575"/>
              <a:ext cx="1403525" cy="112600"/>
            </a:xfrm>
            <a:custGeom>
              <a:avLst/>
              <a:gdLst/>
              <a:ahLst/>
              <a:cxnLst/>
              <a:rect l="l" t="t" r="r" b="b"/>
              <a:pathLst>
                <a:path w="56141" h="4504" extrusionOk="0">
                  <a:moveTo>
                    <a:pt x="0" y="0"/>
                  </a:moveTo>
                  <a:lnTo>
                    <a:pt x="0" y="4504"/>
                  </a:lnTo>
                  <a:lnTo>
                    <a:pt x="56140" y="4504"/>
                  </a:lnTo>
                  <a:lnTo>
                    <a:pt x="56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91"/>
            <p:cNvSpPr/>
            <p:nvPr/>
          </p:nvSpPr>
          <p:spPr>
            <a:xfrm>
              <a:off x="7986700" y="4279350"/>
              <a:ext cx="1110000" cy="45050"/>
            </a:xfrm>
            <a:custGeom>
              <a:avLst/>
              <a:gdLst/>
              <a:ahLst/>
              <a:cxnLst/>
              <a:rect l="l" t="t" r="r" b="b"/>
              <a:pathLst>
                <a:path w="44400" h="1802" extrusionOk="0">
                  <a:moveTo>
                    <a:pt x="735" y="0"/>
                  </a:moveTo>
                  <a:cubicBezTo>
                    <a:pt x="334" y="0"/>
                    <a:pt x="1" y="334"/>
                    <a:pt x="1" y="767"/>
                  </a:cubicBezTo>
                  <a:lnTo>
                    <a:pt x="1" y="1067"/>
                  </a:lnTo>
                  <a:cubicBezTo>
                    <a:pt x="1" y="1468"/>
                    <a:pt x="334" y="1801"/>
                    <a:pt x="735" y="1801"/>
                  </a:cubicBezTo>
                  <a:lnTo>
                    <a:pt x="43665" y="1801"/>
                  </a:lnTo>
                  <a:cubicBezTo>
                    <a:pt x="44066" y="1801"/>
                    <a:pt x="44399" y="1468"/>
                    <a:pt x="44399" y="1067"/>
                  </a:cubicBezTo>
                  <a:lnTo>
                    <a:pt x="44399" y="767"/>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91"/>
            <p:cNvSpPr/>
            <p:nvPr/>
          </p:nvSpPr>
          <p:spPr>
            <a:xfrm>
              <a:off x="7829100" y="4195100"/>
              <a:ext cx="1403525" cy="112625"/>
            </a:xfrm>
            <a:custGeom>
              <a:avLst/>
              <a:gdLst/>
              <a:ahLst/>
              <a:cxnLst/>
              <a:rect l="l" t="t" r="r" b="b"/>
              <a:pathLst>
                <a:path w="56141" h="4505" extrusionOk="0">
                  <a:moveTo>
                    <a:pt x="0" y="1"/>
                  </a:moveTo>
                  <a:lnTo>
                    <a:pt x="0" y="4504"/>
                  </a:lnTo>
                  <a:lnTo>
                    <a:pt x="56140" y="4504"/>
                  </a:lnTo>
                  <a:lnTo>
                    <a:pt x="56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91"/>
            <p:cNvSpPr/>
            <p:nvPr/>
          </p:nvSpPr>
          <p:spPr>
            <a:xfrm>
              <a:off x="9986475" y="3085975"/>
              <a:ext cx="30875" cy="207675"/>
            </a:xfrm>
            <a:custGeom>
              <a:avLst/>
              <a:gdLst/>
              <a:ahLst/>
              <a:cxnLst/>
              <a:rect l="l" t="t" r="r" b="b"/>
              <a:pathLst>
                <a:path w="1235" h="8307" extrusionOk="0">
                  <a:moveTo>
                    <a:pt x="0" y="1"/>
                  </a:moveTo>
                  <a:lnTo>
                    <a:pt x="0" y="8307"/>
                  </a:lnTo>
                  <a:lnTo>
                    <a:pt x="734" y="8307"/>
                  </a:lnTo>
                  <a:cubicBezTo>
                    <a:pt x="1034" y="8307"/>
                    <a:pt x="1234" y="8107"/>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91"/>
            <p:cNvSpPr/>
            <p:nvPr/>
          </p:nvSpPr>
          <p:spPr>
            <a:xfrm>
              <a:off x="9986475" y="3085975"/>
              <a:ext cx="30875" cy="48400"/>
            </a:xfrm>
            <a:custGeom>
              <a:avLst/>
              <a:gdLst/>
              <a:ahLst/>
              <a:cxnLst/>
              <a:rect l="l" t="t" r="r" b="b"/>
              <a:pathLst>
                <a:path w="1235" h="1936" extrusionOk="0">
                  <a:moveTo>
                    <a:pt x="0" y="1"/>
                  </a:moveTo>
                  <a:lnTo>
                    <a:pt x="0" y="1936"/>
                  </a:lnTo>
                  <a:lnTo>
                    <a:pt x="1234" y="1936"/>
                  </a:ln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91"/>
            <p:cNvSpPr/>
            <p:nvPr/>
          </p:nvSpPr>
          <p:spPr>
            <a:xfrm>
              <a:off x="9986475" y="3986625"/>
              <a:ext cx="30875" cy="207675"/>
            </a:xfrm>
            <a:custGeom>
              <a:avLst/>
              <a:gdLst/>
              <a:ahLst/>
              <a:cxnLst/>
              <a:rect l="l" t="t" r="r" b="b"/>
              <a:pathLst>
                <a:path w="1235" h="8307" extrusionOk="0">
                  <a:moveTo>
                    <a:pt x="0" y="1"/>
                  </a:moveTo>
                  <a:lnTo>
                    <a:pt x="0" y="8307"/>
                  </a:lnTo>
                  <a:lnTo>
                    <a:pt x="734" y="8307"/>
                  </a:lnTo>
                  <a:cubicBezTo>
                    <a:pt x="1034" y="8307"/>
                    <a:pt x="1234" y="8106"/>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91"/>
            <p:cNvSpPr/>
            <p:nvPr/>
          </p:nvSpPr>
          <p:spPr>
            <a:xfrm>
              <a:off x="9986475" y="4145900"/>
              <a:ext cx="30875" cy="48400"/>
            </a:xfrm>
            <a:custGeom>
              <a:avLst/>
              <a:gdLst/>
              <a:ahLst/>
              <a:cxnLst/>
              <a:rect l="l" t="t" r="r" b="b"/>
              <a:pathLst>
                <a:path w="1235" h="1936" extrusionOk="0">
                  <a:moveTo>
                    <a:pt x="0" y="1"/>
                  </a:moveTo>
                  <a:lnTo>
                    <a:pt x="0" y="1936"/>
                  </a:lnTo>
                  <a:lnTo>
                    <a:pt x="734" y="1936"/>
                  </a:lnTo>
                  <a:cubicBezTo>
                    <a:pt x="1034" y="1936"/>
                    <a:pt x="1234" y="1735"/>
                    <a:pt x="1234" y="1435"/>
                  </a:cubicBez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91"/>
            <p:cNvSpPr/>
            <p:nvPr/>
          </p:nvSpPr>
          <p:spPr>
            <a:xfrm>
              <a:off x="9144200" y="2926700"/>
              <a:ext cx="714700" cy="97600"/>
            </a:xfrm>
            <a:custGeom>
              <a:avLst/>
              <a:gdLst/>
              <a:ahLst/>
              <a:cxnLst/>
              <a:rect l="l" t="t" r="r" b="b"/>
              <a:pathLst>
                <a:path w="28588" h="3904" extrusionOk="0">
                  <a:moveTo>
                    <a:pt x="3236" y="1"/>
                  </a:moveTo>
                  <a:cubicBezTo>
                    <a:pt x="2336" y="34"/>
                    <a:pt x="1535" y="534"/>
                    <a:pt x="1168" y="1335"/>
                  </a:cubicBezTo>
                  <a:lnTo>
                    <a:pt x="1" y="3903"/>
                  </a:lnTo>
                  <a:lnTo>
                    <a:pt x="28588" y="3903"/>
                  </a:lnTo>
                  <a:lnTo>
                    <a:pt x="27420" y="1335"/>
                  </a:lnTo>
                  <a:cubicBezTo>
                    <a:pt x="27053" y="534"/>
                    <a:pt x="26253" y="1"/>
                    <a:pt x="2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91"/>
            <p:cNvSpPr/>
            <p:nvPr/>
          </p:nvSpPr>
          <p:spPr>
            <a:xfrm>
              <a:off x="914252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91"/>
            <p:cNvSpPr/>
            <p:nvPr/>
          </p:nvSpPr>
          <p:spPr>
            <a:xfrm>
              <a:off x="9825525" y="2960050"/>
              <a:ext cx="180150" cy="1359350"/>
            </a:xfrm>
            <a:custGeom>
              <a:avLst/>
              <a:gdLst/>
              <a:ahLst/>
              <a:cxnLst/>
              <a:rect l="l" t="t" r="r" b="b"/>
              <a:pathLst>
                <a:path w="7206" h="54374" extrusionOk="0">
                  <a:moveTo>
                    <a:pt x="1268" y="1"/>
                  </a:moveTo>
                  <a:cubicBezTo>
                    <a:pt x="601" y="1"/>
                    <a:pt x="0" y="535"/>
                    <a:pt x="0" y="1235"/>
                  </a:cubicBezTo>
                  <a:lnTo>
                    <a:pt x="0" y="53106"/>
                  </a:lnTo>
                  <a:cubicBezTo>
                    <a:pt x="0" y="53773"/>
                    <a:pt x="534" y="54373"/>
                    <a:pt x="1268" y="54373"/>
                  </a:cubicBezTo>
                  <a:lnTo>
                    <a:pt x="5971" y="54373"/>
                  </a:lnTo>
                  <a:cubicBezTo>
                    <a:pt x="6672" y="54373"/>
                    <a:pt x="7205" y="53839"/>
                    <a:pt x="7205" y="53106"/>
                  </a:cubicBezTo>
                  <a:lnTo>
                    <a:pt x="7205" y="1235"/>
                  </a:lnTo>
                  <a:cubicBezTo>
                    <a:pt x="7205" y="568"/>
                    <a:pt x="6672" y="1"/>
                    <a:pt x="5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91"/>
            <p:cNvSpPr/>
            <p:nvPr/>
          </p:nvSpPr>
          <p:spPr>
            <a:xfrm>
              <a:off x="9729625" y="2973400"/>
              <a:ext cx="261875" cy="1332650"/>
            </a:xfrm>
            <a:custGeom>
              <a:avLst/>
              <a:gdLst/>
              <a:ahLst/>
              <a:cxnLst/>
              <a:rect l="l" t="t" r="r" b="b"/>
              <a:pathLst>
                <a:path w="10475" h="53306" extrusionOk="0">
                  <a:moveTo>
                    <a:pt x="1268" y="1"/>
                  </a:moveTo>
                  <a:cubicBezTo>
                    <a:pt x="567" y="1"/>
                    <a:pt x="0" y="534"/>
                    <a:pt x="0" y="1235"/>
                  </a:cubicBezTo>
                  <a:lnTo>
                    <a:pt x="0" y="52038"/>
                  </a:lnTo>
                  <a:cubicBezTo>
                    <a:pt x="0" y="52705"/>
                    <a:pt x="534" y="53305"/>
                    <a:pt x="1268" y="53305"/>
                  </a:cubicBezTo>
                  <a:lnTo>
                    <a:pt x="9207" y="53305"/>
                  </a:lnTo>
                  <a:cubicBezTo>
                    <a:pt x="9874" y="53305"/>
                    <a:pt x="10474" y="52738"/>
                    <a:pt x="10474" y="52071"/>
                  </a:cubicBezTo>
                  <a:lnTo>
                    <a:pt x="10474" y="1235"/>
                  </a:lnTo>
                  <a:cubicBezTo>
                    <a:pt x="10474" y="568"/>
                    <a:pt x="9941" y="1"/>
                    <a:pt x="9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91"/>
            <p:cNvSpPr/>
            <p:nvPr/>
          </p:nvSpPr>
          <p:spPr>
            <a:xfrm>
              <a:off x="6991825" y="3021775"/>
              <a:ext cx="33375" cy="65900"/>
            </a:xfrm>
            <a:custGeom>
              <a:avLst/>
              <a:gdLst/>
              <a:ahLst/>
              <a:cxnLst/>
              <a:rect l="l" t="t" r="r" b="b"/>
              <a:pathLst>
                <a:path w="1335" h="2636" extrusionOk="0">
                  <a:moveTo>
                    <a:pt x="668" y="0"/>
                  </a:moveTo>
                  <a:cubicBezTo>
                    <a:pt x="301" y="0"/>
                    <a:pt x="1" y="601"/>
                    <a:pt x="1" y="1335"/>
                  </a:cubicBezTo>
                  <a:cubicBezTo>
                    <a:pt x="1" y="2069"/>
                    <a:pt x="301" y="2636"/>
                    <a:pt x="668" y="2636"/>
                  </a:cubicBezTo>
                  <a:cubicBezTo>
                    <a:pt x="1068" y="2636"/>
                    <a:pt x="1335" y="2035"/>
                    <a:pt x="1335" y="1335"/>
                  </a:cubicBezTo>
                  <a:cubicBezTo>
                    <a:pt x="1335" y="601"/>
                    <a:pt x="1068" y="34"/>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91"/>
            <p:cNvSpPr/>
            <p:nvPr/>
          </p:nvSpPr>
          <p:spPr>
            <a:xfrm>
              <a:off x="6991825" y="4191775"/>
              <a:ext cx="33375" cy="66750"/>
            </a:xfrm>
            <a:custGeom>
              <a:avLst/>
              <a:gdLst/>
              <a:ahLst/>
              <a:cxnLst/>
              <a:rect l="l" t="t" r="r" b="b"/>
              <a:pathLst>
                <a:path w="1335" h="2670" extrusionOk="0">
                  <a:moveTo>
                    <a:pt x="668" y="1"/>
                  </a:moveTo>
                  <a:cubicBezTo>
                    <a:pt x="301" y="1"/>
                    <a:pt x="1" y="601"/>
                    <a:pt x="1" y="1335"/>
                  </a:cubicBezTo>
                  <a:cubicBezTo>
                    <a:pt x="1" y="2102"/>
                    <a:pt x="301" y="2669"/>
                    <a:pt x="668" y="2669"/>
                  </a:cubicBezTo>
                  <a:cubicBezTo>
                    <a:pt x="1068" y="2669"/>
                    <a:pt x="1335" y="2069"/>
                    <a:pt x="1335" y="1335"/>
                  </a:cubicBezTo>
                  <a:cubicBezTo>
                    <a:pt x="1335" y="601"/>
                    <a:pt x="1068"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91"/>
            <p:cNvSpPr/>
            <p:nvPr/>
          </p:nvSpPr>
          <p:spPr>
            <a:xfrm>
              <a:off x="7160275" y="2926700"/>
              <a:ext cx="714700" cy="97600"/>
            </a:xfrm>
            <a:custGeom>
              <a:avLst/>
              <a:gdLst/>
              <a:ahLst/>
              <a:cxnLst/>
              <a:rect l="l" t="t" r="r" b="b"/>
              <a:pathLst>
                <a:path w="28588" h="3904" extrusionOk="0">
                  <a:moveTo>
                    <a:pt x="3237" y="1"/>
                  </a:moveTo>
                  <a:cubicBezTo>
                    <a:pt x="2336" y="34"/>
                    <a:pt x="1535" y="534"/>
                    <a:pt x="1168" y="1335"/>
                  </a:cubicBezTo>
                  <a:lnTo>
                    <a:pt x="1" y="3903"/>
                  </a:lnTo>
                  <a:lnTo>
                    <a:pt x="28588" y="3903"/>
                  </a:lnTo>
                  <a:lnTo>
                    <a:pt x="27420" y="1335"/>
                  </a:lnTo>
                  <a:cubicBezTo>
                    <a:pt x="27054" y="534"/>
                    <a:pt x="26253" y="1"/>
                    <a:pt x="25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91"/>
            <p:cNvSpPr/>
            <p:nvPr/>
          </p:nvSpPr>
          <p:spPr>
            <a:xfrm>
              <a:off x="716027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91"/>
            <p:cNvSpPr/>
            <p:nvPr/>
          </p:nvSpPr>
          <p:spPr>
            <a:xfrm>
              <a:off x="7001850" y="2960050"/>
              <a:ext cx="180150" cy="1359350"/>
            </a:xfrm>
            <a:custGeom>
              <a:avLst/>
              <a:gdLst/>
              <a:ahLst/>
              <a:cxnLst/>
              <a:rect l="l" t="t" r="r" b="b"/>
              <a:pathLst>
                <a:path w="7206" h="54374" extrusionOk="0">
                  <a:moveTo>
                    <a:pt x="1234" y="1"/>
                  </a:moveTo>
                  <a:cubicBezTo>
                    <a:pt x="534" y="34"/>
                    <a:pt x="0" y="568"/>
                    <a:pt x="0" y="1235"/>
                  </a:cubicBezTo>
                  <a:lnTo>
                    <a:pt x="0" y="53106"/>
                  </a:lnTo>
                  <a:cubicBezTo>
                    <a:pt x="0" y="53773"/>
                    <a:pt x="534" y="54373"/>
                    <a:pt x="1234" y="54373"/>
                  </a:cubicBezTo>
                  <a:lnTo>
                    <a:pt x="5938" y="54373"/>
                  </a:lnTo>
                  <a:cubicBezTo>
                    <a:pt x="6638" y="54373"/>
                    <a:pt x="7205" y="53839"/>
                    <a:pt x="7205" y="53106"/>
                  </a:cubicBezTo>
                  <a:lnTo>
                    <a:pt x="7205" y="1235"/>
                  </a:lnTo>
                  <a:cubicBezTo>
                    <a:pt x="7205" y="568"/>
                    <a:pt x="6671" y="1"/>
                    <a:pt x="5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91"/>
            <p:cNvSpPr/>
            <p:nvPr/>
          </p:nvSpPr>
          <p:spPr>
            <a:xfrm>
              <a:off x="7016025" y="2974250"/>
              <a:ext cx="261875" cy="1332625"/>
            </a:xfrm>
            <a:custGeom>
              <a:avLst/>
              <a:gdLst/>
              <a:ahLst/>
              <a:cxnLst/>
              <a:rect l="l" t="t" r="r" b="b"/>
              <a:pathLst>
                <a:path w="10475" h="53305" extrusionOk="0">
                  <a:moveTo>
                    <a:pt x="1268" y="0"/>
                  </a:moveTo>
                  <a:cubicBezTo>
                    <a:pt x="601" y="0"/>
                    <a:pt x="0" y="567"/>
                    <a:pt x="0" y="1268"/>
                  </a:cubicBezTo>
                  <a:lnTo>
                    <a:pt x="0" y="52037"/>
                  </a:lnTo>
                  <a:cubicBezTo>
                    <a:pt x="0" y="52704"/>
                    <a:pt x="534" y="53305"/>
                    <a:pt x="1268" y="53305"/>
                  </a:cubicBezTo>
                  <a:lnTo>
                    <a:pt x="9240" y="53305"/>
                  </a:lnTo>
                  <a:cubicBezTo>
                    <a:pt x="9907" y="53305"/>
                    <a:pt x="10474" y="52771"/>
                    <a:pt x="10474" y="52037"/>
                  </a:cubicBezTo>
                  <a:lnTo>
                    <a:pt x="10474" y="1201"/>
                  </a:lnTo>
                  <a:cubicBezTo>
                    <a:pt x="10474" y="567"/>
                    <a:pt x="9941" y="0"/>
                    <a:pt x="9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91"/>
            <p:cNvSpPr/>
            <p:nvPr/>
          </p:nvSpPr>
          <p:spPr>
            <a:xfrm>
              <a:off x="7086075" y="3001750"/>
              <a:ext cx="2859550" cy="1275100"/>
            </a:xfrm>
            <a:custGeom>
              <a:avLst/>
              <a:gdLst/>
              <a:ahLst/>
              <a:cxnLst/>
              <a:rect l="l" t="t" r="r" b="b"/>
              <a:pathLst>
                <a:path w="114382" h="51004" extrusionOk="0">
                  <a:moveTo>
                    <a:pt x="32123" y="1"/>
                  </a:moveTo>
                  <a:lnTo>
                    <a:pt x="2368" y="635"/>
                  </a:lnTo>
                  <a:cubicBezTo>
                    <a:pt x="1034" y="701"/>
                    <a:pt x="0" y="1835"/>
                    <a:pt x="0" y="3170"/>
                  </a:cubicBezTo>
                  <a:lnTo>
                    <a:pt x="0" y="47835"/>
                  </a:lnTo>
                  <a:cubicBezTo>
                    <a:pt x="0" y="49169"/>
                    <a:pt x="1034" y="50270"/>
                    <a:pt x="2368" y="50370"/>
                  </a:cubicBezTo>
                  <a:lnTo>
                    <a:pt x="32123" y="51004"/>
                  </a:lnTo>
                  <a:lnTo>
                    <a:pt x="110446" y="51004"/>
                  </a:lnTo>
                  <a:cubicBezTo>
                    <a:pt x="112614" y="51004"/>
                    <a:pt x="114382" y="49236"/>
                    <a:pt x="114382" y="47068"/>
                  </a:cubicBezTo>
                  <a:lnTo>
                    <a:pt x="114382" y="3970"/>
                  </a:lnTo>
                  <a:cubicBezTo>
                    <a:pt x="114382" y="1735"/>
                    <a:pt x="112614" y="1"/>
                    <a:pt x="110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91"/>
            <p:cNvSpPr/>
            <p:nvPr/>
          </p:nvSpPr>
          <p:spPr>
            <a:xfrm>
              <a:off x="7198650" y="3041775"/>
              <a:ext cx="805600" cy="1196725"/>
            </a:xfrm>
            <a:custGeom>
              <a:avLst/>
              <a:gdLst/>
              <a:ahLst/>
              <a:cxnLst/>
              <a:rect l="l" t="t" r="r" b="b"/>
              <a:pathLst>
                <a:path w="32224" h="47869" extrusionOk="0">
                  <a:moveTo>
                    <a:pt x="0" y="1"/>
                  </a:moveTo>
                  <a:lnTo>
                    <a:pt x="0" y="47869"/>
                  </a:lnTo>
                  <a:lnTo>
                    <a:pt x="32223" y="47869"/>
                  </a:lnTo>
                  <a:lnTo>
                    <a:pt x="32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91"/>
            <p:cNvSpPr/>
            <p:nvPr/>
          </p:nvSpPr>
          <p:spPr>
            <a:xfrm>
              <a:off x="9135850" y="3068475"/>
              <a:ext cx="731400" cy="1143350"/>
            </a:xfrm>
            <a:custGeom>
              <a:avLst/>
              <a:gdLst/>
              <a:ahLst/>
              <a:cxnLst/>
              <a:rect l="l" t="t" r="r" b="b"/>
              <a:pathLst>
                <a:path w="29256" h="45734" extrusionOk="0">
                  <a:moveTo>
                    <a:pt x="1" y="0"/>
                  </a:moveTo>
                  <a:lnTo>
                    <a:pt x="1" y="45733"/>
                  </a:lnTo>
                  <a:lnTo>
                    <a:pt x="26020" y="45733"/>
                  </a:lnTo>
                  <a:cubicBezTo>
                    <a:pt x="27787" y="45733"/>
                    <a:pt x="29222" y="44265"/>
                    <a:pt x="29222" y="42531"/>
                  </a:cubicBezTo>
                  <a:lnTo>
                    <a:pt x="29222" y="3236"/>
                  </a:lnTo>
                  <a:cubicBezTo>
                    <a:pt x="29255" y="1401"/>
                    <a:pt x="27787" y="0"/>
                    <a:pt x="2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91"/>
            <p:cNvSpPr/>
            <p:nvPr/>
          </p:nvSpPr>
          <p:spPr>
            <a:xfrm>
              <a:off x="9188400" y="3094325"/>
              <a:ext cx="647975" cy="1090800"/>
            </a:xfrm>
            <a:custGeom>
              <a:avLst/>
              <a:gdLst/>
              <a:ahLst/>
              <a:cxnLst/>
              <a:rect l="l" t="t" r="r" b="b"/>
              <a:pathLst>
                <a:path w="25919" h="43632" extrusionOk="0">
                  <a:moveTo>
                    <a:pt x="0" y="0"/>
                  </a:moveTo>
                  <a:lnTo>
                    <a:pt x="0" y="43632"/>
                  </a:lnTo>
                  <a:lnTo>
                    <a:pt x="23017" y="43632"/>
                  </a:lnTo>
                  <a:cubicBezTo>
                    <a:pt x="24618" y="43632"/>
                    <a:pt x="25919" y="42331"/>
                    <a:pt x="25919" y="40730"/>
                  </a:cubicBezTo>
                  <a:lnTo>
                    <a:pt x="25919" y="2936"/>
                  </a:lnTo>
                  <a:cubicBezTo>
                    <a:pt x="25919" y="1335"/>
                    <a:pt x="24618" y="0"/>
                    <a:pt x="23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91"/>
            <p:cNvSpPr/>
            <p:nvPr/>
          </p:nvSpPr>
          <p:spPr>
            <a:xfrm>
              <a:off x="7091900" y="3340125"/>
              <a:ext cx="35875" cy="72475"/>
            </a:xfrm>
            <a:custGeom>
              <a:avLst/>
              <a:gdLst/>
              <a:ahLst/>
              <a:cxnLst/>
              <a:rect l="l" t="t" r="r" b="b"/>
              <a:pathLst>
                <a:path w="1435" h="2899" extrusionOk="0">
                  <a:moveTo>
                    <a:pt x="1385" y="0"/>
                  </a:moveTo>
                  <a:cubicBezTo>
                    <a:pt x="1379" y="0"/>
                    <a:pt x="1374" y="3"/>
                    <a:pt x="1368" y="9"/>
                  </a:cubicBezTo>
                  <a:lnTo>
                    <a:pt x="67" y="1977"/>
                  </a:lnTo>
                  <a:cubicBezTo>
                    <a:pt x="1" y="2010"/>
                    <a:pt x="1" y="2110"/>
                    <a:pt x="1" y="2177"/>
                  </a:cubicBezTo>
                  <a:lnTo>
                    <a:pt x="1" y="2677"/>
                  </a:lnTo>
                  <a:cubicBezTo>
                    <a:pt x="1" y="2809"/>
                    <a:pt x="42" y="2898"/>
                    <a:pt x="76" y="2898"/>
                  </a:cubicBezTo>
                  <a:cubicBezTo>
                    <a:pt x="85" y="2898"/>
                    <a:pt x="94" y="2892"/>
                    <a:pt x="101" y="2878"/>
                  </a:cubicBezTo>
                  <a:lnTo>
                    <a:pt x="1402" y="943"/>
                  </a:lnTo>
                  <a:cubicBezTo>
                    <a:pt x="1435" y="876"/>
                    <a:pt x="1435" y="809"/>
                    <a:pt x="1435" y="709"/>
                  </a:cubicBezTo>
                  <a:lnTo>
                    <a:pt x="1435" y="209"/>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91"/>
            <p:cNvSpPr/>
            <p:nvPr/>
          </p:nvSpPr>
          <p:spPr>
            <a:xfrm>
              <a:off x="7091900" y="3394325"/>
              <a:ext cx="35875" cy="72475"/>
            </a:xfrm>
            <a:custGeom>
              <a:avLst/>
              <a:gdLst/>
              <a:ahLst/>
              <a:cxnLst/>
              <a:rect l="l" t="t" r="r" b="b"/>
              <a:pathLst>
                <a:path w="1435" h="2899" extrusionOk="0">
                  <a:moveTo>
                    <a:pt x="1385" y="1"/>
                  </a:moveTo>
                  <a:cubicBezTo>
                    <a:pt x="1379" y="1"/>
                    <a:pt x="1374" y="3"/>
                    <a:pt x="1368" y="9"/>
                  </a:cubicBezTo>
                  <a:lnTo>
                    <a:pt x="67" y="1977"/>
                  </a:lnTo>
                  <a:cubicBezTo>
                    <a:pt x="1" y="2010"/>
                    <a:pt x="1" y="2111"/>
                    <a:pt x="1" y="2177"/>
                  </a:cubicBezTo>
                  <a:lnTo>
                    <a:pt x="1" y="2678"/>
                  </a:lnTo>
                  <a:cubicBezTo>
                    <a:pt x="1" y="2809"/>
                    <a:pt x="42" y="2899"/>
                    <a:pt x="76" y="2899"/>
                  </a:cubicBezTo>
                  <a:cubicBezTo>
                    <a:pt x="85" y="2899"/>
                    <a:pt x="94" y="2892"/>
                    <a:pt x="101" y="2878"/>
                  </a:cubicBezTo>
                  <a:lnTo>
                    <a:pt x="1402" y="943"/>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91"/>
            <p:cNvSpPr/>
            <p:nvPr/>
          </p:nvSpPr>
          <p:spPr>
            <a:xfrm>
              <a:off x="7091900" y="3448525"/>
              <a:ext cx="35875" cy="72475"/>
            </a:xfrm>
            <a:custGeom>
              <a:avLst/>
              <a:gdLst/>
              <a:ahLst/>
              <a:cxnLst/>
              <a:rect l="l" t="t" r="r" b="b"/>
              <a:pathLst>
                <a:path w="1435" h="2899" extrusionOk="0">
                  <a:moveTo>
                    <a:pt x="1385" y="1"/>
                  </a:moveTo>
                  <a:cubicBezTo>
                    <a:pt x="1379" y="1"/>
                    <a:pt x="1374" y="4"/>
                    <a:pt x="1368" y="9"/>
                  </a:cubicBezTo>
                  <a:lnTo>
                    <a:pt x="67" y="1977"/>
                  </a:lnTo>
                  <a:cubicBezTo>
                    <a:pt x="1" y="2011"/>
                    <a:pt x="1" y="2111"/>
                    <a:pt x="1" y="2177"/>
                  </a:cubicBezTo>
                  <a:lnTo>
                    <a:pt x="1" y="2678"/>
                  </a:lnTo>
                  <a:cubicBezTo>
                    <a:pt x="1" y="2809"/>
                    <a:pt x="42" y="2899"/>
                    <a:pt x="76" y="2899"/>
                  </a:cubicBezTo>
                  <a:cubicBezTo>
                    <a:pt x="85" y="2899"/>
                    <a:pt x="94" y="2892"/>
                    <a:pt x="101" y="2878"/>
                  </a:cubicBezTo>
                  <a:lnTo>
                    <a:pt x="1402" y="943"/>
                  </a:lnTo>
                  <a:cubicBezTo>
                    <a:pt x="1435" y="877"/>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91"/>
            <p:cNvSpPr/>
            <p:nvPr/>
          </p:nvSpPr>
          <p:spPr>
            <a:xfrm>
              <a:off x="7091900" y="3501900"/>
              <a:ext cx="35875" cy="72175"/>
            </a:xfrm>
            <a:custGeom>
              <a:avLst/>
              <a:gdLst/>
              <a:ahLst/>
              <a:cxnLst/>
              <a:rect l="l" t="t" r="r" b="b"/>
              <a:pathLst>
                <a:path w="1435" h="2887" extrusionOk="0">
                  <a:moveTo>
                    <a:pt x="1385" y="1"/>
                  </a:moveTo>
                  <a:cubicBezTo>
                    <a:pt x="1379" y="1"/>
                    <a:pt x="1374" y="4"/>
                    <a:pt x="1368" y="9"/>
                  </a:cubicBezTo>
                  <a:lnTo>
                    <a:pt x="67" y="1977"/>
                  </a:lnTo>
                  <a:cubicBezTo>
                    <a:pt x="1" y="2011"/>
                    <a:pt x="1" y="2077"/>
                    <a:pt x="1" y="2177"/>
                  </a:cubicBezTo>
                  <a:lnTo>
                    <a:pt x="1" y="2678"/>
                  </a:lnTo>
                  <a:cubicBezTo>
                    <a:pt x="1" y="2817"/>
                    <a:pt x="47" y="2886"/>
                    <a:pt x="82" y="2886"/>
                  </a:cubicBezTo>
                  <a:cubicBezTo>
                    <a:pt x="89" y="2886"/>
                    <a:pt x="95" y="2883"/>
                    <a:pt x="101" y="2878"/>
                  </a:cubicBezTo>
                  <a:lnTo>
                    <a:pt x="1402" y="910"/>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91"/>
            <p:cNvSpPr/>
            <p:nvPr/>
          </p:nvSpPr>
          <p:spPr>
            <a:xfrm>
              <a:off x="7091900" y="3556125"/>
              <a:ext cx="35875" cy="72150"/>
            </a:xfrm>
            <a:custGeom>
              <a:avLst/>
              <a:gdLst/>
              <a:ahLst/>
              <a:cxnLst/>
              <a:rect l="l" t="t" r="r" b="b"/>
              <a:pathLst>
                <a:path w="1435" h="2886" extrusionOk="0">
                  <a:moveTo>
                    <a:pt x="1385" y="0"/>
                  </a:moveTo>
                  <a:cubicBezTo>
                    <a:pt x="1379" y="0"/>
                    <a:pt x="1374" y="3"/>
                    <a:pt x="1368" y="8"/>
                  </a:cubicBezTo>
                  <a:lnTo>
                    <a:pt x="67" y="1976"/>
                  </a:lnTo>
                  <a:cubicBezTo>
                    <a:pt x="1" y="2010"/>
                    <a:pt x="1" y="2076"/>
                    <a:pt x="1" y="2177"/>
                  </a:cubicBezTo>
                  <a:lnTo>
                    <a:pt x="1" y="2677"/>
                  </a:lnTo>
                  <a:cubicBezTo>
                    <a:pt x="1" y="2816"/>
                    <a:pt x="47" y="2885"/>
                    <a:pt x="82" y="2885"/>
                  </a:cubicBezTo>
                  <a:cubicBezTo>
                    <a:pt x="89" y="2885"/>
                    <a:pt x="95" y="2883"/>
                    <a:pt x="101" y="2877"/>
                  </a:cubicBezTo>
                  <a:lnTo>
                    <a:pt x="1402" y="909"/>
                  </a:lnTo>
                  <a:cubicBezTo>
                    <a:pt x="1435" y="876"/>
                    <a:pt x="1435" y="809"/>
                    <a:pt x="1435" y="709"/>
                  </a:cubicBezTo>
                  <a:lnTo>
                    <a:pt x="1435" y="208"/>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91"/>
            <p:cNvSpPr/>
            <p:nvPr/>
          </p:nvSpPr>
          <p:spPr>
            <a:xfrm>
              <a:off x="7091900" y="3867700"/>
              <a:ext cx="35875" cy="72775"/>
            </a:xfrm>
            <a:custGeom>
              <a:avLst/>
              <a:gdLst/>
              <a:ahLst/>
              <a:cxnLst/>
              <a:rect l="l" t="t" r="r" b="b"/>
              <a:pathLst>
                <a:path w="1435" h="2911" extrusionOk="0">
                  <a:moveTo>
                    <a:pt x="76" y="0"/>
                  </a:moveTo>
                  <a:cubicBezTo>
                    <a:pt x="42" y="0"/>
                    <a:pt x="1" y="90"/>
                    <a:pt x="1" y="221"/>
                  </a:cubicBezTo>
                  <a:lnTo>
                    <a:pt x="1" y="721"/>
                  </a:lnTo>
                  <a:cubicBezTo>
                    <a:pt x="1" y="788"/>
                    <a:pt x="1" y="888"/>
                    <a:pt x="67" y="922"/>
                  </a:cubicBezTo>
                  <a:lnTo>
                    <a:pt x="1368" y="2890"/>
                  </a:lnTo>
                  <a:cubicBezTo>
                    <a:pt x="1375" y="2904"/>
                    <a:pt x="1382" y="2911"/>
                    <a:pt x="1389" y="2911"/>
                  </a:cubicBezTo>
                  <a:cubicBezTo>
                    <a:pt x="1414" y="2911"/>
                    <a:pt x="1435" y="2821"/>
                    <a:pt x="1435" y="2690"/>
                  </a:cubicBezTo>
                  <a:lnTo>
                    <a:pt x="1435" y="2189"/>
                  </a:lnTo>
                  <a:cubicBezTo>
                    <a:pt x="1435" y="2089"/>
                    <a:pt x="1435" y="2022"/>
                    <a:pt x="1402" y="1956"/>
                  </a:cubicBezTo>
                  <a:lnTo>
                    <a:pt x="101" y="21"/>
                  </a:lnTo>
                  <a:cubicBezTo>
                    <a:pt x="94" y="7"/>
                    <a:pt x="85"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91"/>
            <p:cNvSpPr/>
            <p:nvPr/>
          </p:nvSpPr>
          <p:spPr>
            <a:xfrm>
              <a:off x="7091900" y="3814625"/>
              <a:ext cx="35875" cy="72125"/>
            </a:xfrm>
            <a:custGeom>
              <a:avLst/>
              <a:gdLst/>
              <a:ahLst/>
              <a:cxnLst/>
              <a:rect l="l" t="t" r="r" b="b"/>
              <a:pathLst>
                <a:path w="1435" h="2885" extrusionOk="0">
                  <a:moveTo>
                    <a:pt x="82" y="1"/>
                  </a:moveTo>
                  <a:cubicBezTo>
                    <a:pt x="47" y="1"/>
                    <a:pt x="1" y="70"/>
                    <a:pt x="1" y="209"/>
                  </a:cubicBezTo>
                  <a:lnTo>
                    <a:pt x="1" y="710"/>
                  </a:lnTo>
                  <a:cubicBezTo>
                    <a:pt x="1" y="810"/>
                    <a:pt x="1" y="876"/>
                    <a:pt x="67" y="910"/>
                  </a:cubicBezTo>
                  <a:lnTo>
                    <a:pt x="1368" y="2878"/>
                  </a:lnTo>
                  <a:cubicBezTo>
                    <a:pt x="1373" y="2882"/>
                    <a:pt x="1377" y="2884"/>
                    <a:pt x="1381" y="2884"/>
                  </a:cubicBezTo>
                  <a:cubicBezTo>
                    <a:pt x="1410" y="2884"/>
                    <a:pt x="1435" y="2794"/>
                    <a:pt x="1435" y="2678"/>
                  </a:cubicBezTo>
                  <a:lnTo>
                    <a:pt x="1435" y="2177"/>
                  </a:lnTo>
                  <a:cubicBezTo>
                    <a:pt x="1435" y="2077"/>
                    <a:pt x="1435" y="2011"/>
                    <a:pt x="1402" y="1977"/>
                  </a:cubicBezTo>
                  <a:lnTo>
                    <a:pt x="101" y="9"/>
                  </a:lnTo>
                  <a:cubicBezTo>
                    <a:pt x="95" y="4"/>
                    <a:pt x="89"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91"/>
            <p:cNvSpPr/>
            <p:nvPr/>
          </p:nvSpPr>
          <p:spPr>
            <a:xfrm>
              <a:off x="7091900" y="3759275"/>
              <a:ext cx="35875" cy="72900"/>
            </a:xfrm>
            <a:custGeom>
              <a:avLst/>
              <a:gdLst/>
              <a:ahLst/>
              <a:cxnLst/>
              <a:rect l="l" t="t" r="r" b="b"/>
              <a:pathLst>
                <a:path w="1435" h="2916" extrusionOk="0">
                  <a:moveTo>
                    <a:pt x="76" y="1"/>
                  </a:moveTo>
                  <a:cubicBezTo>
                    <a:pt x="42" y="1"/>
                    <a:pt x="1" y="91"/>
                    <a:pt x="1" y="222"/>
                  </a:cubicBezTo>
                  <a:lnTo>
                    <a:pt x="1" y="722"/>
                  </a:lnTo>
                  <a:cubicBezTo>
                    <a:pt x="1" y="789"/>
                    <a:pt x="1" y="889"/>
                    <a:pt x="67" y="922"/>
                  </a:cubicBezTo>
                  <a:lnTo>
                    <a:pt x="1368" y="2890"/>
                  </a:lnTo>
                  <a:cubicBezTo>
                    <a:pt x="1377" y="2907"/>
                    <a:pt x="1385" y="2916"/>
                    <a:pt x="1394" y="2916"/>
                  </a:cubicBezTo>
                  <a:cubicBezTo>
                    <a:pt x="1417" y="2916"/>
                    <a:pt x="1435" y="2847"/>
                    <a:pt x="1435" y="2723"/>
                  </a:cubicBezTo>
                  <a:lnTo>
                    <a:pt x="1435" y="2190"/>
                  </a:lnTo>
                  <a:cubicBezTo>
                    <a:pt x="1435" y="2090"/>
                    <a:pt x="1435" y="2023"/>
                    <a:pt x="1402" y="1956"/>
                  </a:cubicBezTo>
                  <a:lnTo>
                    <a:pt x="101" y="22"/>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91"/>
            <p:cNvSpPr/>
            <p:nvPr/>
          </p:nvSpPr>
          <p:spPr>
            <a:xfrm>
              <a:off x="7091900" y="3706225"/>
              <a:ext cx="35875" cy="72150"/>
            </a:xfrm>
            <a:custGeom>
              <a:avLst/>
              <a:gdLst/>
              <a:ahLst/>
              <a:cxnLst/>
              <a:rect l="l" t="t" r="r" b="b"/>
              <a:pathLst>
                <a:path w="1435" h="2886" extrusionOk="0">
                  <a:moveTo>
                    <a:pt x="82" y="0"/>
                  </a:moveTo>
                  <a:cubicBezTo>
                    <a:pt x="47" y="0"/>
                    <a:pt x="1" y="70"/>
                    <a:pt x="1" y="209"/>
                  </a:cubicBezTo>
                  <a:lnTo>
                    <a:pt x="1" y="709"/>
                  </a:lnTo>
                  <a:cubicBezTo>
                    <a:pt x="1" y="809"/>
                    <a:pt x="1" y="876"/>
                    <a:pt x="67" y="909"/>
                  </a:cubicBezTo>
                  <a:lnTo>
                    <a:pt x="1368" y="2877"/>
                  </a:lnTo>
                  <a:cubicBezTo>
                    <a:pt x="1374" y="2883"/>
                    <a:pt x="1379" y="2886"/>
                    <a:pt x="1385" y="2886"/>
                  </a:cubicBezTo>
                  <a:cubicBezTo>
                    <a:pt x="1412" y="2886"/>
                    <a:pt x="1435" y="2816"/>
                    <a:pt x="1435" y="2677"/>
                  </a:cubicBezTo>
                  <a:lnTo>
                    <a:pt x="1435" y="2177"/>
                  </a:lnTo>
                  <a:cubicBezTo>
                    <a:pt x="1435" y="2077"/>
                    <a:pt x="1435" y="2010"/>
                    <a:pt x="1402" y="1977"/>
                  </a:cubicBezTo>
                  <a:lnTo>
                    <a:pt x="101" y="9"/>
                  </a:lnTo>
                  <a:cubicBezTo>
                    <a:pt x="95" y="3"/>
                    <a:pt x="89"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91"/>
            <p:cNvSpPr/>
            <p:nvPr/>
          </p:nvSpPr>
          <p:spPr>
            <a:xfrm>
              <a:off x="7091900" y="3651700"/>
              <a:ext cx="35875" cy="73125"/>
            </a:xfrm>
            <a:custGeom>
              <a:avLst/>
              <a:gdLst/>
              <a:ahLst/>
              <a:cxnLst/>
              <a:rect l="l" t="t" r="r" b="b"/>
              <a:pathLst>
                <a:path w="1435" h="2925" extrusionOk="0">
                  <a:moveTo>
                    <a:pt x="76" y="1"/>
                  </a:moveTo>
                  <a:cubicBezTo>
                    <a:pt x="42" y="1"/>
                    <a:pt x="1" y="90"/>
                    <a:pt x="1" y="222"/>
                  </a:cubicBezTo>
                  <a:lnTo>
                    <a:pt x="1" y="722"/>
                  </a:lnTo>
                  <a:cubicBezTo>
                    <a:pt x="1" y="822"/>
                    <a:pt x="1" y="889"/>
                    <a:pt x="67" y="922"/>
                  </a:cubicBezTo>
                  <a:lnTo>
                    <a:pt x="1368" y="2890"/>
                  </a:lnTo>
                  <a:cubicBezTo>
                    <a:pt x="1376" y="2914"/>
                    <a:pt x="1384" y="2925"/>
                    <a:pt x="1392" y="2925"/>
                  </a:cubicBezTo>
                  <a:cubicBezTo>
                    <a:pt x="1416" y="2925"/>
                    <a:pt x="1435" y="2817"/>
                    <a:pt x="1435" y="2690"/>
                  </a:cubicBezTo>
                  <a:lnTo>
                    <a:pt x="1435" y="2190"/>
                  </a:lnTo>
                  <a:cubicBezTo>
                    <a:pt x="1435" y="2090"/>
                    <a:pt x="1435" y="2023"/>
                    <a:pt x="1402" y="1990"/>
                  </a:cubicBezTo>
                  <a:lnTo>
                    <a:pt x="101" y="21"/>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91"/>
            <p:cNvSpPr/>
            <p:nvPr/>
          </p:nvSpPr>
          <p:spPr>
            <a:xfrm>
              <a:off x="7111075" y="3614700"/>
              <a:ext cx="17550" cy="50900"/>
            </a:xfrm>
            <a:custGeom>
              <a:avLst/>
              <a:gdLst/>
              <a:ahLst/>
              <a:cxnLst/>
              <a:rect l="l" t="t" r="r" b="b"/>
              <a:pathLst>
                <a:path w="702" h="2036" extrusionOk="0">
                  <a:moveTo>
                    <a:pt x="701" y="0"/>
                  </a:moveTo>
                  <a:lnTo>
                    <a:pt x="1" y="1001"/>
                  </a:lnTo>
                  <a:lnTo>
                    <a:pt x="701" y="2035"/>
                  </a:ln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91"/>
            <p:cNvSpPr/>
            <p:nvPr/>
          </p:nvSpPr>
          <p:spPr>
            <a:xfrm>
              <a:off x="7103575" y="3961600"/>
              <a:ext cx="25875" cy="255225"/>
            </a:xfrm>
            <a:custGeom>
              <a:avLst/>
              <a:gdLst/>
              <a:ahLst/>
              <a:cxnLst/>
              <a:rect l="l" t="t" r="r" b="b"/>
              <a:pathLst>
                <a:path w="1035" h="10209" extrusionOk="0">
                  <a:moveTo>
                    <a:pt x="1035" y="1"/>
                  </a:moveTo>
                  <a:lnTo>
                    <a:pt x="434" y="268"/>
                  </a:lnTo>
                  <a:cubicBezTo>
                    <a:pt x="167" y="335"/>
                    <a:pt x="1" y="601"/>
                    <a:pt x="1" y="835"/>
                  </a:cubicBezTo>
                  <a:lnTo>
                    <a:pt x="1" y="9007"/>
                  </a:lnTo>
                  <a:cubicBezTo>
                    <a:pt x="1" y="9641"/>
                    <a:pt x="468" y="10142"/>
                    <a:pt x="1035" y="10208"/>
                  </a:cubicBezTo>
                  <a:lnTo>
                    <a:pt x="1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91"/>
            <p:cNvSpPr/>
            <p:nvPr/>
          </p:nvSpPr>
          <p:spPr>
            <a:xfrm>
              <a:off x="7090225" y="3986625"/>
              <a:ext cx="31725" cy="207675"/>
            </a:xfrm>
            <a:custGeom>
              <a:avLst/>
              <a:gdLst/>
              <a:ahLst/>
              <a:cxnLst/>
              <a:rect l="l" t="t" r="r" b="b"/>
              <a:pathLst>
                <a:path w="1269" h="8307" extrusionOk="0">
                  <a:moveTo>
                    <a:pt x="501" y="1"/>
                  </a:moveTo>
                  <a:cubicBezTo>
                    <a:pt x="201" y="1"/>
                    <a:pt x="1" y="201"/>
                    <a:pt x="1" y="501"/>
                  </a:cubicBezTo>
                  <a:lnTo>
                    <a:pt x="1" y="7806"/>
                  </a:lnTo>
                  <a:cubicBezTo>
                    <a:pt x="1" y="8106"/>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91"/>
            <p:cNvSpPr/>
            <p:nvPr/>
          </p:nvSpPr>
          <p:spPr>
            <a:xfrm>
              <a:off x="7090225" y="4145900"/>
              <a:ext cx="31725" cy="48400"/>
            </a:xfrm>
            <a:custGeom>
              <a:avLst/>
              <a:gdLst/>
              <a:ahLst/>
              <a:cxnLst/>
              <a:rect l="l" t="t" r="r" b="b"/>
              <a:pathLst>
                <a:path w="1269" h="1936" extrusionOk="0">
                  <a:moveTo>
                    <a:pt x="1" y="1"/>
                  </a:moveTo>
                  <a:lnTo>
                    <a:pt x="1" y="1435"/>
                  </a:lnTo>
                  <a:cubicBezTo>
                    <a:pt x="1" y="1702"/>
                    <a:pt x="201" y="1936"/>
                    <a:pt x="501" y="1936"/>
                  </a:cubicBezTo>
                  <a:lnTo>
                    <a:pt x="1268" y="1936"/>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91"/>
            <p:cNvSpPr/>
            <p:nvPr/>
          </p:nvSpPr>
          <p:spPr>
            <a:xfrm>
              <a:off x="7103575" y="3063475"/>
              <a:ext cx="25875" cy="255200"/>
            </a:xfrm>
            <a:custGeom>
              <a:avLst/>
              <a:gdLst/>
              <a:ahLst/>
              <a:cxnLst/>
              <a:rect l="l" t="t" r="r" b="b"/>
              <a:pathLst>
                <a:path w="1035" h="10208" extrusionOk="0">
                  <a:moveTo>
                    <a:pt x="1035" y="0"/>
                  </a:moveTo>
                  <a:cubicBezTo>
                    <a:pt x="468" y="67"/>
                    <a:pt x="1" y="567"/>
                    <a:pt x="1" y="1201"/>
                  </a:cubicBezTo>
                  <a:lnTo>
                    <a:pt x="1" y="9374"/>
                  </a:lnTo>
                  <a:cubicBezTo>
                    <a:pt x="1" y="9607"/>
                    <a:pt x="167" y="9874"/>
                    <a:pt x="434" y="9941"/>
                  </a:cubicBezTo>
                  <a:lnTo>
                    <a:pt x="1035" y="10208"/>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91"/>
            <p:cNvSpPr/>
            <p:nvPr/>
          </p:nvSpPr>
          <p:spPr>
            <a:xfrm>
              <a:off x="7090225" y="3085975"/>
              <a:ext cx="31725" cy="207675"/>
            </a:xfrm>
            <a:custGeom>
              <a:avLst/>
              <a:gdLst/>
              <a:ahLst/>
              <a:cxnLst/>
              <a:rect l="l" t="t" r="r" b="b"/>
              <a:pathLst>
                <a:path w="1269" h="8307" extrusionOk="0">
                  <a:moveTo>
                    <a:pt x="501" y="1"/>
                  </a:moveTo>
                  <a:cubicBezTo>
                    <a:pt x="201" y="1"/>
                    <a:pt x="1" y="201"/>
                    <a:pt x="1" y="501"/>
                  </a:cubicBezTo>
                  <a:lnTo>
                    <a:pt x="1" y="7806"/>
                  </a:lnTo>
                  <a:cubicBezTo>
                    <a:pt x="1" y="8073"/>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91"/>
            <p:cNvSpPr/>
            <p:nvPr/>
          </p:nvSpPr>
          <p:spPr>
            <a:xfrm>
              <a:off x="7090225" y="3085975"/>
              <a:ext cx="31725" cy="47575"/>
            </a:xfrm>
            <a:custGeom>
              <a:avLst/>
              <a:gdLst/>
              <a:ahLst/>
              <a:cxnLst/>
              <a:rect l="l" t="t" r="r" b="b"/>
              <a:pathLst>
                <a:path w="1269" h="1903" extrusionOk="0">
                  <a:moveTo>
                    <a:pt x="501" y="1"/>
                  </a:moveTo>
                  <a:cubicBezTo>
                    <a:pt x="201" y="1"/>
                    <a:pt x="1" y="201"/>
                    <a:pt x="1" y="501"/>
                  </a:cubicBezTo>
                  <a:lnTo>
                    <a:pt x="1" y="1902"/>
                  </a:lnTo>
                  <a:lnTo>
                    <a:pt x="1268" y="190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91"/>
            <p:cNvSpPr/>
            <p:nvPr/>
          </p:nvSpPr>
          <p:spPr>
            <a:xfrm>
              <a:off x="7226175" y="3705600"/>
              <a:ext cx="748875" cy="504550"/>
            </a:xfrm>
            <a:custGeom>
              <a:avLst/>
              <a:gdLst/>
              <a:ahLst/>
              <a:cxnLst/>
              <a:rect l="l" t="t" r="r" b="b"/>
              <a:pathLst>
                <a:path w="29955" h="20182" extrusionOk="0">
                  <a:moveTo>
                    <a:pt x="33" y="0"/>
                  </a:moveTo>
                  <a:lnTo>
                    <a:pt x="0" y="17246"/>
                  </a:lnTo>
                  <a:lnTo>
                    <a:pt x="29955" y="20181"/>
                  </a:lnTo>
                  <a:lnTo>
                    <a:pt x="29955" y="20181"/>
                  </a:lnTo>
                  <a:lnTo>
                    <a:pt x="27620" y="234"/>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91"/>
            <p:cNvSpPr/>
            <p:nvPr/>
          </p:nvSpPr>
          <p:spPr>
            <a:xfrm>
              <a:off x="7226175" y="3070150"/>
              <a:ext cx="748875" cy="504550"/>
            </a:xfrm>
            <a:custGeom>
              <a:avLst/>
              <a:gdLst/>
              <a:ahLst/>
              <a:cxnLst/>
              <a:rect l="l" t="t" r="r" b="b"/>
              <a:pathLst>
                <a:path w="29955" h="20182" extrusionOk="0">
                  <a:moveTo>
                    <a:pt x="29955" y="0"/>
                  </a:moveTo>
                  <a:lnTo>
                    <a:pt x="0" y="2936"/>
                  </a:lnTo>
                  <a:lnTo>
                    <a:pt x="33" y="20181"/>
                  </a:lnTo>
                  <a:lnTo>
                    <a:pt x="27620" y="19948"/>
                  </a:lnTo>
                  <a:lnTo>
                    <a:pt x="29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91"/>
            <p:cNvSpPr/>
            <p:nvPr/>
          </p:nvSpPr>
          <p:spPr>
            <a:xfrm>
              <a:off x="7175300" y="3043450"/>
              <a:ext cx="78400" cy="1196725"/>
            </a:xfrm>
            <a:custGeom>
              <a:avLst/>
              <a:gdLst/>
              <a:ahLst/>
              <a:cxnLst/>
              <a:rect l="l" t="t" r="r" b="b"/>
              <a:pathLst>
                <a:path w="3136" h="47869" extrusionOk="0">
                  <a:moveTo>
                    <a:pt x="934" y="1"/>
                  </a:moveTo>
                  <a:lnTo>
                    <a:pt x="0" y="23918"/>
                  </a:lnTo>
                  <a:lnTo>
                    <a:pt x="934" y="47868"/>
                  </a:lnTo>
                  <a:lnTo>
                    <a:pt x="934" y="47368"/>
                  </a:lnTo>
                  <a:lnTo>
                    <a:pt x="2035" y="43865"/>
                  </a:lnTo>
                  <a:lnTo>
                    <a:pt x="2636" y="43532"/>
                  </a:lnTo>
                  <a:cubicBezTo>
                    <a:pt x="2969" y="43365"/>
                    <a:pt x="3136" y="43031"/>
                    <a:pt x="3136" y="42631"/>
                  </a:cubicBezTo>
                  <a:lnTo>
                    <a:pt x="3136" y="27854"/>
                  </a:lnTo>
                  <a:cubicBezTo>
                    <a:pt x="3136" y="27520"/>
                    <a:pt x="2969" y="27187"/>
                    <a:pt x="2702" y="27020"/>
                  </a:cubicBezTo>
                  <a:lnTo>
                    <a:pt x="2068" y="26620"/>
                  </a:lnTo>
                  <a:lnTo>
                    <a:pt x="2068" y="24452"/>
                  </a:lnTo>
                  <a:lnTo>
                    <a:pt x="2068" y="23351"/>
                  </a:lnTo>
                  <a:lnTo>
                    <a:pt x="2068" y="21216"/>
                  </a:lnTo>
                  <a:lnTo>
                    <a:pt x="2702" y="20849"/>
                  </a:lnTo>
                  <a:cubicBezTo>
                    <a:pt x="2969" y="20682"/>
                    <a:pt x="3136" y="20349"/>
                    <a:pt x="3136" y="20015"/>
                  </a:cubicBezTo>
                  <a:lnTo>
                    <a:pt x="3136" y="5204"/>
                  </a:lnTo>
                  <a:cubicBezTo>
                    <a:pt x="3136" y="4837"/>
                    <a:pt x="2936" y="4504"/>
                    <a:pt x="2636" y="4337"/>
                  </a:cubicBezTo>
                  <a:lnTo>
                    <a:pt x="2035" y="4004"/>
                  </a:lnTo>
                  <a:lnTo>
                    <a:pt x="1101" y="668"/>
                  </a:lnTo>
                  <a:lnTo>
                    <a:pt x="9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91"/>
            <p:cNvSpPr/>
            <p:nvPr/>
          </p:nvSpPr>
          <p:spPr>
            <a:xfrm>
              <a:off x="7916650" y="3065975"/>
              <a:ext cx="1316800" cy="1150000"/>
            </a:xfrm>
            <a:custGeom>
              <a:avLst/>
              <a:gdLst/>
              <a:ahLst/>
              <a:cxnLst/>
              <a:rect l="l" t="t" r="r" b="b"/>
              <a:pathLst>
                <a:path w="52672" h="46000" extrusionOk="0">
                  <a:moveTo>
                    <a:pt x="3303" y="0"/>
                  </a:moveTo>
                  <a:cubicBezTo>
                    <a:pt x="1502" y="0"/>
                    <a:pt x="1" y="1468"/>
                    <a:pt x="1" y="3303"/>
                  </a:cubicBezTo>
                  <a:lnTo>
                    <a:pt x="1" y="42698"/>
                  </a:lnTo>
                  <a:cubicBezTo>
                    <a:pt x="1" y="44499"/>
                    <a:pt x="1469" y="46000"/>
                    <a:pt x="3303" y="46000"/>
                  </a:cubicBezTo>
                  <a:lnTo>
                    <a:pt x="49369" y="46000"/>
                  </a:lnTo>
                  <a:cubicBezTo>
                    <a:pt x="51171" y="46000"/>
                    <a:pt x="52672" y="44532"/>
                    <a:pt x="52672" y="42698"/>
                  </a:cubicBezTo>
                  <a:lnTo>
                    <a:pt x="52672" y="3303"/>
                  </a:lnTo>
                  <a:cubicBezTo>
                    <a:pt x="52638" y="1468"/>
                    <a:pt x="51171" y="0"/>
                    <a:pt x="49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91"/>
            <p:cNvSpPr/>
            <p:nvPr/>
          </p:nvSpPr>
          <p:spPr>
            <a:xfrm>
              <a:off x="8136825" y="3246925"/>
              <a:ext cx="1003225" cy="785600"/>
            </a:xfrm>
            <a:custGeom>
              <a:avLst/>
              <a:gdLst/>
              <a:ahLst/>
              <a:cxnLst/>
              <a:rect l="l" t="t" r="r" b="b"/>
              <a:pathLst>
                <a:path w="40129" h="31424" extrusionOk="0">
                  <a:moveTo>
                    <a:pt x="2635" y="1"/>
                  </a:moveTo>
                  <a:cubicBezTo>
                    <a:pt x="1168" y="1"/>
                    <a:pt x="0" y="1168"/>
                    <a:pt x="0" y="2603"/>
                  </a:cubicBezTo>
                  <a:lnTo>
                    <a:pt x="0" y="28788"/>
                  </a:lnTo>
                  <a:cubicBezTo>
                    <a:pt x="0" y="30256"/>
                    <a:pt x="1168" y="31423"/>
                    <a:pt x="2635" y="31423"/>
                  </a:cubicBezTo>
                  <a:lnTo>
                    <a:pt x="37494" y="31423"/>
                  </a:lnTo>
                  <a:cubicBezTo>
                    <a:pt x="38961" y="31423"/>
                    <a:pt x="40095" y="30256"/>
                    <a:pt x="40095" y="28788"/>
                  </a:cubicBezTo>
                  <a:lnTo>
                    <a:pt x="40095" y="2603"/>
                  </a:lnTo>
                  <a:cubicBezTo>
                    <a:pt x="40129" y="1135"/>
                    <a:pt x="38961" y="1"/>
                    <a:pt x="37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91"/>
            <p:cNvSpPr/>
            <p:nvPr/>
          </p:nvSpPr>
          <p:spPr>
            <a:xfrm>
              <a:off x="7957525" y="4061675"/>
              <a:ext cx="1115825" cy="198500"/>
            </a:xfrm>
            <a:custGeom>
              <a:avLst/>
              <a:gdLst/>
              <a:ahLst/>
              <a:cxnLst/>
              <a:rect l="l" t="t" r="r" b="b"/>
              <a:pathLst>
                <a:path w="44633" h="7940" extrusionOk="0">
                  <a:moveTo>
                    <a:pt x="8873" y="1"/>
                  </a:moveTo>
                  <a:lnTo>
                    <a:pt x="0" y="7940"/>
                  </a:lnTo>
                  <a:lnTo>
                    <a:pt x="44632" y="7806"/>
                  </a:lnTo>
                  <a:lnTo>
                    <a:pt x="44632" y="6139"/>
                  </a:lnTo>
                  <a:lnTo>
                    <a:pt x="34492" y="6139"/>
                  </a:lnTo>
                  <a:cubicBezTo>
                    <a:pt x="33157" y="6139"/>
                    <a:pt x="32057" y="5138"/>
                    <a:pt x="31890" y="3804"/>
                  </a:cubicBezTo>
                  <a:lnTo>
                    <a:pt x="31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91"/>
            <p:cNvSpPr/>
            <p:nvPr/>
          </p:nvSpPr>
          <p:spPr>
            <a:xfrm>
              <a:off x="7957525" y="3020100"/>
              <a:ext cx="1115825" cy="198500"/>
            </a:xfrm>
            <a:custGeom>
              <a:avLst/>
              <a:gdLst/>
              <a:ahLst/>
              <a:cxnLst/>
              <a:rect l="l" t="t" r="r" b="b"/>
              <a:pathLst>
                <a:path w="44633" h="7940" extrusionOk="0">
                  <a:moveTo>
                    <a:pt x="0" y="1"/>
                  </a:moveTo>
                  <a:lnTo>
                    <a:pt x="8873" y="7940"/>
                  </a:lnTo>
                  <a:lnTo>
                    <a:pt x="31489" y="7940"/>
                  </a:lnTo>
                  <a:lnTo>
                    <a:pt x="31890" y="4137"/>
                  </a:lnTo>
                  <a:cubicBezTo>
                    <a:pt x="32057" y="2803"/>
                    <a:pt x="33157" y="1802"/>
                    <a:pt x="34492" y="1802"/>
                  </a:cubicBezTo>
                  <a:lnTo>
                    <a:pt x="44632" y="1802"/>
                  </a:lnTo>
                  <a:lnTo>
                    <a:pt x="44632" y="1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91"/>
            <p:cNvSpPr/>
            <p:nvPr/>
          </p:nvSpPr>
          <p:spPr>
            <a:xfrm>
              <a:off x="7980875" y="3001750"/>
              <a:ext cx="1888875" cy="221850"/>
            </a:xfrm>
            <a:custGeom>
              <a:avLst/>
              <a:gdLst/>
              <a:ahLst/>
              <a:cxnLst/>
              <a:rect l="l" t="t" r="r" b="b"/>
              <a:pathLst>
                <a:path w="75555" h="8874" extrusionOk="0">
                  <a:moveTo>
                    <a:pt x="1702" y="1"/>
                  </a:moveTo>
                  <a:lnTo>
                    <a:pt x="1702" y="1635"/>
                  </a:lnTo>
                  <a:lnTo>
                    <a:pt x="0" y="1635"/>
                  </a:lnTo>
                  <a:lnTo>
                    <a:pt x="0" y="2069"/>
                  </a:lnTo>
                  <a:lnTo>
                    <a:pt x="1868" y="2069"/>
                  </a:lnTo>
                  <a:lnTo>
                    <a:pt x="8773" y="8640"/>
                  </a:lnTo>
                  <a:lnTo>
                    <a:pt x="9407" y="8640"/>
                  </a:lnTo>
                  <a:lnTo>
                    <a:pt x="2502" y="2069"/>
                  </a:lnTo>
                  <a:lnTo>
                    <a:pt x="29188" y="2069"/>
                  </a:lnTo>
                  <a:lnTo>
                    <a:pt x="28421" y="8874"/>
                  </a:lnTo>
                  <a:lnTo>
                    <a:pt x="29088" y="8874"/>
                  </a:lnTo>
                  <a:lnTo>
                    <a:pt x="29888" y="2069"/>
                  </a:lnTo>
                  <a:lnTo>
                    <a:pt x="75554" y="2069"/>
                  </a:lnTo>
                  <a:lnTo>
                    <a:pt x="75554" y="1635"/>
                  </a:lnTo>
                  <a:lnTo>
                    <a:pt x="29888" y="1635"/>
                  </a:lnTo>
                  <a:lnTo>
                    <a:pt x="29888" y="1"/>
                  </a:lnTo>
                  <a:lnTo>
                    <a:pt x="29221" y="1"/>
                  </a:lnTo>
                  <a:lnTo>
                    <a:pt x="29221" y="1635"/>
                  </a:lnTo>
                  <a:lnTo>
                    <a:pt x="2502" y="1635"/>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91"/>
            <p:cNvSpPr/>
            <p:nvPr/>
          </p:nvSpPr>
          <p:spPr>
            <a:xfrm>
              <a:off x="8518750" y="3010100"/>
              <a:ext cx="172650" cy="19200"/>
            </a:xfrm>
            <a:custGeom>
              <a:avLst/>
              <a:gdLst/>
              <a:ahLst/>
              <a:cxnLst/>
              <a:rect l="l" t="t" r="r" b="b"/>
              <a:pathLst>
                <a:path w="6906" h="768" extrusionOk="0">
                  <a:moveTo>
                    <a:pt x="401" y="0"/>
                  </a:moveTo>
                  <a:cubicBezTo>
                    <a:pt x="167" y="0"/>
                    <a:pt x="1" y="67"/>
                    <a:pt x="1" y="167"/>
                  </a:cubicBezTo>
                  <a:lnTo>
                    <a:pt x="1" y="601"/>
                  </a:lnTo>
                  <a:cubicBezTo>
                    <a:pt x="1" y="701"/>
                    <a:pt x="201" y="768"/>
                    <a:pt x="401" y="768"/>
                  </a:cubicBezTo>
                  <a:lnTo>
                    <a:pt x="6505" y="768"/>
                  </a:lnTo>
                  <a:cubicBezTo>
                    <a:pt x="6739" y="768"/>
                    <a:pt x="6906" y="701"/>
                    <a:pt x="6906" y="601"/>
                  </a:cubicBezTo>
                  <a:lnTo>
                    <a:pt x="6906" y="167"/>
                  </a:lnTo>
                  <a:cubicBezTo>
                    <a:pt x="6906" y="34"/>
                    <a:pt x="6739" y="0"/>
                    <a:pt x="6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91"/>
            <p:cNvSpPr/>
            <p:nvPr/>
          </p:nvSpPr>
          <p:spPr>
            <a:xfrm>
              <a:off x="7980875" y="4056675"/>
              <a:ext cx="1888875" cy="221850"/>
            </a:xfrm>
            <a:custGeom>
              <a:avLst/>
              <a:gdLst/>
              <a:ahLst/>
              <a:cxnLst/>
              <a:rect l="l" t="t" r="r" b="b"/>
              <a:pathLst>
                <a:path w="75555" h="8874" extrusionOk="0">
                  <a:moveTo>
                    <a:pt x="28421" y="1"/>
                  </a:moveTo>
                  <a:lnTo>
                    <a:pt x="29188" y="6806"/>
                  </a:lnTo>
                  <a:lnTo>
                    <a:pt x="2502" y="6806"/>
                  </a:lnTo>
                  <a:lnTo>
                    <a:pt x="9407" y="234"/>
                  </a:lnTo>
                  <a:lnTo>
                    <a:pt x="8773" y="234"/>
                  </a:lnTo>
                  <a:lnTo>
                    <a:pt x="1868" y="6806"/>
                  </a:lnTo>
                  <a:lnTo>
                    <a:pt x="0" y="6806"/>
                  </a:lnTo>
                  <a:lnTo>
                    <a:pt x="0" y="7239"/>
                  </a:lnTo>
                  <a:lnTo>
                    <a:pt x="1702" y="7239"/>
                  </a:lnTo>
                  <a:lnTo>
                    <a:pt x="1702" y="8874"/>
                  </a:lnTo>
                  <a:lnTo>
                    <a:pt x="2502" y="8874"/>
                  </a:lnTo>
                  <a:lnTo>
                    <a:pt x="2502" y="7239"/>
                  </a:lnTo>
                  <a:lnTo>
                    <a:pt x="29221" y="7239"/>
                  </a:lnTo>
                  <a:lnTo>
                    <a:pt x="29221" y="8874"/>
                  </a:lnTo>
                  <a:lnTo>
                    <a:pt x="29888" y="8874"/>
                  </a:lnTo>
                  <a:lnTo>
                    <a:pt x="29888" y="7239"/>
                  </a:lnTo>
                  <a:lnTo>
                    <a:pt x="75554" y="7239"/>
                  </a:lnTo>
                  <a:lnTo>
                    <a:pt x="75554" y="6806"/>
                  </a:lnTo>
                  <a:lnTo>
                    <a:pt x="29888" y="6806"/>
                  </a:lnTo>
                  <a:lnTo>
                    <a:pt x="29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91"/>
            <p:cNvSpPr/>
            <p:nvPr/>
          </p:nvSpPr>
          <p:spPr>
            <a:xfrm>
              <a:off x="8518750" y="4250150"/>
              <a:ext cx="172650" cy="20050"/>
            </a:xfrm>
            <a:custGeom>
              <a:avLst/>
              <a:gdLst/>
              <a:ahLst/>
              <a:cxnLst/>
              <a:rect l="l" t="t" r="r" b="b"/>
              <a:pathLst>
                <a:path w="6906" h="802" extrusionOk="0">
                  <a:moveTo>
                    <a:pt x="401" y="1"/>
                  </a:moveTo>
                  <a:cubicBezTo>
                    <a:pt x="201" y="1"/>
                    <a:pt x="1" y="101"/>
                    <a:pt x="1" y="167"/>
                  </a:cubicBezTo>
                  <a:lnTo>
                    <a:pt x="1" y="634"/>
                  </a:lnTo>
                  <a:cubicBezTo>
                    <a:pt x="1" y="734"/>
                    <a:pt x="167" y="801"/>
                    <a:pt x="401" y="801"/>
                  </a:cubicBezTo>
                  <a:lnTo>
                    <a:pt x="6505" y="801"/>
                  </a:lnTo>
                  <a:cubicBezTo>
                    <a:pt x="6739" y="801"/>
                    <a:pt x="6906" y="768"/>
                    <a:pt x="6906" y="634"/>
                  </a:cubicBezTo>
                  <a:lnTo>
                    <a:pt x="6906" y="167"/>
                  </a:lnTo>
                  <a:cubicBezTo>
                    <a:pt x="6906" y="101"/>
                    <a:pt x="6739" y="1"/>
                    <a:pt x="6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91"/>
            <p:cNvSpPr/>
            <p:nvPr/>
          </p:nvSpPr>
          <p:spPr>
            <a:xfrm>
              <a:off x="8804800" y="3111000"/>
              <a:ext cx="352775" cy="95100"/>
            </a:xfrm>
            <a:custGeom>
              <a:avLst/>
              <a:gdLst/>
              <a:ahLst/>
              <a:cxnLst/>
              <a:rect l="l" t="t" r="r" b="b"/>
              <a:pathLst>
                <a:path w="14111" h="3804" extrusionOk="0">
                  <a:moveTo>
                    <a:pt x="1468" y="1"/>
                  </a:moveTo>
                  <a:cubicBezTo>
                    <a:pt x="834" y="1"/>
                    <a:pt x="334" y="468"/>
                    <a:pt x="267" y="1101"/>
                  </a:cubicBezTo>
                  <a:lnTo>
                    <a:pt x="0" y="3303"/>
                  </a:lnTo>
                  <a:cubicBezTo>
                    <a:pt x="0" y="3536"/>
                    <a:pt x="200" y="3803"/>
                    <a:pt x="467" y="3803"/>
                  </a:cubicBezTo>
                  <a:lnTo>
                    <a:pt x="12309" y="3803"/>
                  </a:lnTo>
                  <a:cubicBezTo>
                    <a:pt x="12809" y="3737"/>
                    <a:pt x="13243" y="3403"/>
                    <a:pt x="13376" y="2903"/>
                  </a:cubicBezTo>
                  <a:lnTo>
                    <a:pt x="13910" y="1368"/>
                  </a:lnTo>
                  <a:cubicBezTo>
                    <a:pt x="14110" y="701"/>
                    <a:pt x="13610" y="34"/>
                    <a:pt x="12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91"/>
            <p:cNvSpPr/>
            <p:nvPr/>
          </p:nvSpPr>
          <p:spPr>
            <a:xfrm>
              <a:off x="8131800" y="3081825"/>
              <a:ext cx="541250" cy="124275"/>
            </a:xfrm>
            <a:custGeom>
              <a:avLst/>
              <a:gdLst/>
              <a:ahLst/>
              <a:cxnLst/>
              <a:rect l="l" t="t" r="r" b="b"/>
              <a:pathLst>
                <a:path w="21650" h="4971" extrusionOk="0">
                  <a:moveTo>
                    <a:pt x="535" y="0"/>
                  </a:moveTo>
                  <a:cubicBezTo>
                    <a:pt x="168" y="0"/>
                    <a:pt x="1" y="434"/>
                    <a:pt x="201" y="701"/>
                  </a:cubicBezTo>
                  <a:lnTo>
                    <a:pt x="2536" y="3636"/>
                  </a:lnTo>
                  <a:cubicBezTo>
                    <a:pt x="3203" y="4470"/>
                    <a:pt x="4204" y="4970"/>
                    <a:pt x="5305" y="4970"/>
                  </a:cubicBezTo>
                  <a:lnTo>
                    <a:pt x="20315" y="4970"/>
                  </a:lnTo>
                  <a:cubicBezTo>
                    <a:pt x="20849" y="4970"/>
                    <a:pt x="21316" y="4537"/>
                    <a:pt x="21350" y="4003"/>
                  </a:cubicBezTo>
                  <a:lnTo>
                    <a:pt x="21583" y="967"/>
                  </a:lnTo>
                  <a:cubicBezTo>
                    <a:pt x="21650" y="467"/>
                    <a:pt x="21216" y="33"/>
                    <a:pt x="20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91"/>
            <p:cNvSpPr/>
            <p:nvPr/>
          </p:nvSpPr>
          <p:spPr>
            <a:xfrm>
              <a:off x="8803950" y="4073350"/>
              <a:ext cx="353625" cy="95100"/>
            </a:xfrm>
            <a:custGeom>
              <a:avLst/>
              <a:gdLst/>
              <a:ahLst/>
              <a:cxnLst/>
              <a:rect l="l" t="t" r="r" b="b"/>
              <a:pathLst>
                <a:path w="14145" h="3804" extrusionOk="0">
                  <a:moveTo>
                    <a:pt x="501" y="1"/>
                  </a:moveTo>
                  <a:cubicBezTo>
                    <a:pt x="201" y="1"/>
                    <a:pt x="1" y="234"/>
                    <a:pt x="34" y="501"/>
                  </a:cubicBezTo>
                  <a:lnTo>
                    <a:pt x="301" y="2703"/>
                  </a:lnTo>
                  <a:cubicBezTo>
                    <a:pt x="368" y="3337"/>
                    <a:pt x="868" y="3804"/>
                    <a:pt x="1502" y="3804"/>
                  </a:cubicBezTo>
                  <a:lnTo>
                    <a:pt x="12977" y="3804"/>
                  </a:lnTo>
                  <a:cubicBezTo>
                    <a:pt x="13644" y="3804"/>
                    <a:pt x="14144" y="3136"/>
                    <a:pt x="13944" y="2403"/>
                  </a:cubicBezTo>
                  <a:lnTo>
                    <a:pt x="13444" y="868"/>
                  </a:lnTo>
                  <a:cubicBezTo>
                    <a:pt x="13277" y="334"/>
                    <a:pt x="12777" y="1"/>
                    <a:pt x="1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91"/>
            <p:cNvSpPr/>
            <p:nvPr/>
          </p:nvSpPr>
          <p:spPr>
            <a:xfrm>
              <a:off x="8130975" y="4073350"/>
              <a:ext cx="542075" cy="124300"/>
            </a:xfrm>
            <a:custGeom>
              <a:avLst/>
              <a:gdLst/>
              <a:ahLst/>
              <a:cxnLst/>
              <a:rect l="l" t="t" r="r" b="b"/>
              <a:pathLst>
                <a:path w="21683" h="4972" extrusionOk="0">
                  <a:moveTo>
                    <a:pt x="5338" y="1"/>
                  </a:moveTo>
                  <a:cubicBezTo>
                    <a:pt x="4237" y="1"/>
                    <a:pt x="3236" y="501"/>
                    <a:pt x="2569" y="1335"/>
                  </a:cubicBezTo>
                  <a:lnTo>
                    <a:pt x="234" y="4237"/>
                  </a:lnTo>
                  <a:cubicBezTo>
                    <a:pt x="1" y="4537"/>
                    <a:pt x="201" y="4971"/>
                    <a:pt x="568" y="4971"/>
                  </a:cubicBezTo>
                  <a:lnTo>
                    <a:pt x="20749" y="4971"/>
                  </a:lnTo>
                  <a:cubicBezTo>
                    <a:pt x="21282" y="4971"/>
                    <a:pt x="21683" y="4537"/>
                    <a:pt x="21616" y="4037"/>
                  </a:cubicBezTo>
                  <a:lnTo>
                    <a:pt x="21383" y="968"/>
                  </a:lnTo>
                  <a:cubicBezTo>
                    <a:pt x="21349" y="401"/>
                    <a:pt x="20882" y="1"/>
                    <a:pt x="20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91"/>
            <p:cNvSpPr/>
            <p:nvPr/>
          </p:nvSpPr>
          <p:spPr>
            <a:xfrm>
              <a:off x="8206025" y="4074200"/>
              <a:ext cx="110100" cy="123450"/>
            </a:xfrm>
            <a:custGeom>
              <a:avLst/>
              <a:gdLst/>
              <a:ahLst/>
              <a:cxnLst/>
              <a:rect l="l" t="t" r="r" b="b"/>
              <a:pathLst>
                <a:path w="4404" h="4938" extrusionOk="0">
                  <a:moveTo>
                    <a:pt x="3203" y="0"/>
                  </a:moveTo>
                  <a:lnTo>
                    <a:pt x="1" y="4937"/>
                  </a:lnTo>
                  <a:lnTo>
                    <a:pt x="1202" y="4937"/>
                  </a:lnTo>
                  <a:lnTo>
                    <a:pt x="4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91"/>
            <p:cNvSpPr/>
            <p:nvPr/>
          </p:nvSpPr>
          <p:spPr>
            <a:xfrm>
              <a:off x="8271075" y="4074200"/>
              <a:ext cx="178500" cy="123450"/>
            </a:xfrm>
            <a:custGeom>
              <a:avLst/>
              <a:gdLst/>
              <a:ahLst/>
              <a:cxnLst/>
              <a:rect l="l" t="t" r="r" b="b"/>
              <a:pathLst>
                <a:path w="7140" h="4938" extrusionOk="0">
                  <a:moveTo>
                    <a:pt x="3236" y="0"/>
                  </a:moveTo>
                  <a:lnTo>
                    <a:pt x="1" y="4937"/>
                  </a:lnTo>
                  <a:lnTo>
                    <a:pt x="3937" y="4937"/>
                  </a:lnTo>
                  <a:lnTo>
                    <a:pt x="7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91"/>
            <p:cNvSpPr/>
            <p:nvPr/>
          </p:nvSpPr>
          <p:spPr>
            <a:xfrm>
              <a:off x="8490400" y="4074200"/>
              <a:ext cx="110100" cy="123450"/>
            </a:xfrm>
            <a:custGeom>
              <a:avLst/>
              <a:gdLst/>
              <a:ahLst/>
              <a:cxnLst/>
              <a:rect l="l" t="t" r="r" b="b"/>
              <a:pathLst>
                <a:path w="4404" h="4938" extrusionOk="0">
                  <a:moveTo>
                    <a:pt x="2402" y="0"/>
                  </a:moveTo>
                  <a:lnTo>
                    <a:pt x="534" y="2936"/>
                  </a:lnTo>
                  <a:lnTo>
                    <a:pt x="1" y="3703"/>
                  </a:lnTo>
                  <a:lnTo>
                    <a:pt x="2669" y="3703"/>
                  </a:lnTo>
                  <a:lnTo>
                    <a:pt x="1869" y="4937"/>
                  </a:lnTo>
                  <a:lnTo>
                    <a:pt x="3136" y="4937"/>
                  </a:lnTo>
                  <a:lnTo>
                    <a:pt x="3903" y="3703"/>
                  </a:lnTo>
                  <a:lnTo>
                    <a:pt x="4404" y="2936"/>
                  </a:lnTo>
                  <a:lnTo>
                    <a:pt x="1802" y="2936"/>
                  </a:lnTo>
                  <a:lnTo>
                    <a:pt x="3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91"/>
            <p:cNvSpPr/>
            <p:nvPr/>
          </p:nvSpPr>
          <p:spPr>
            <a:xfrm>
              <a:off x="8884025" y="4074200"/>
              <a:ext cx="91750" cy="94250"/>
            </a:xfrm>
            <a:custGeom>
              <a:avLst/>
              <a:gdLst/>
              <a:ahLst/>
              <a:cxnLst/>
              <a:rect l="l" t="t" r="r" b="b"/>
              <a:pathLst>
                <a:path w="3670" h="3770" extrusionOk="0">
                  <a:moveTo>
                    <a:pt x="2435" y="0"/>
                  </a:moveTo>
                  <a:lnTo>
                    <a:pt x="0" y="3770"/>
                  </a:lnTo>
                  <a:lnTo>
                    <a:pt x="1234" y="3770"/>
                  </a:lnTo>
                  <a:lnTo>
                    <a:pt x="3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91"/>
            <p:cNvSpPr/>
            <p:nvPr/>
          </p:nvSpPr>
          <p:spPr>
            <a:xfrm>
              <a:off x="8949900" y="4074200"/>
              <a:ext cx="158475" cy="94250"/>
            </a:xfrm>
            <a:custGeom>
              <a:avLst/>
              <a:gdLst/>
              <a:ahLst/>
              <a:cxnLst/>
              <a:rect l="l" t="t" r="r" b="b"/>
              <a:pathLst>
                <a:path w="6339" h="3770" extrusionOk="0">
                  <a:moveTo>
                    <a:pt x="2469" y="0"/>
                  </a:moveTo>
                  <a:lnTo>
                    <a:pt x="0" y="3770"/>
                  </a:lnTo>
                  <a:lnTo>
                    <a:pt x="3936" y="3770"/>
                  </a:lnTo>
                  <a:lnTo>
                    <a:pt x="6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91"/>
            <p:cNvSpPr/>
            <p:nvPr/>
          </p:nvSpPr>
          <p:spPr>
            <a:xfrm>
              <a:off x="8210200" y="3082650"/>
              <a:ext cx="110950" cy="123450"/>
            </a:xfrm>
            <a:custGeom>
              <a:avLst/>
              <a:gdLst/>
              <a:ahLst/>
              <a:cxnLst/>
              <a:rect l="l" t="t" r="r" b="b"/>
              <a:pathLst>
                <a:path w="4438" h="4938" extrusionOk="0">
                  <a:moveTo>
                    <a:pt x="1" y="0"/>
                  </a:moveTo>
                  <a:lnTo>
                    <a:pt x="3203" y="4937"/>
                  </a:lnTo>
                  <a:lnTo>
                    <a:pt x="4437" y="4937"/>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91"/>
            <p:cNvSpPr/>
            <p:nvPr/>
          </p:nvSpPr>
          <p:spPr>
            <a:xfrm>
              <a:off x="8276925" y="3082650"/>
              <a:ext cx="176800" cy="123450"/>
            </a:xfrm>
            <a:custGeom>
              <a:avLst/>
              <a:gdLst/>
              <a:ahLst/>
              <a:cxnLst/>
              <a:rect l="l" t="t" r="r" b="b"/>
              <a:pathLst>
                <a:path w="7072" h="4938" extrusionOk="0">
                  <a:moveTo>
                    <a:pt x="0" y="0"/>
                  </a:moveTo>
                  <a:lnTo>
                    <a:pt x="3169" y="4937"/>
                  </a:lnTo>
                  <a:lnTo>
                    <a:pt x="7072" y="4937"/>
                  </a:lnTo>
                  <a:lnTo>
                    <a:pt x="3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91"/>
            <p:cNvSpPr/>
            <p:nvPr/>
          </p:nvSpPr>
          <p:spPr>
            <a:xfrm>
              <a:off x="8500400" y="3082650"/>
              <a:ext cx="110950" cy="123450"/>
            </a:xfrm>
            <a:custGeom>
              <a:avLst/>
              <a:gdLst/>
              <a:ahLst/>
              <a:cxnLst/>
              <a:rect l="l" t="t" r="r" b="b"/>
              <a:pathLst>
                <a:path w="4438" h="4938" extrusionOk="0">
                  <a:moveTo>
                    <a:pt x="1635" y="0"/>
                  </a:moveTo>
                  <a:lnTo>
                    <a:pt x="2669" y="1568"/>
                  </a:lnTo>
                  <a:lnTo>
                    <a:pt x="1" y="1568"/>
                  </a:lnTo>
                  <a:lnTo>
                    <a:pt x="501" y="2335"/>
                  </a:lnTo>
                  <a:lnTo>
                    <a:pt x="2236" y="4937"/>
                  </a:lnTo>
                  <a:lnTo>
                    <a:pt x="3437" y="4937"/>
                  </a:lnTo>
                  <a:lnTo>
                    <a:pt x="1769" y="2335"/>
                  </a:lnTo>
                  <a:lnTo>
                    <a:pt x="4437" y="2335"/>
                  </a:lnTo>
                  <a:lnTo>
                    <a:pt x="3904" y="1568"/>
                  </a:lnTo>
                  <a:lnTo>
                    <a:pt x="29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91"/>
            <p:cNvSpPr/>
            <p:nvPr/>
          </p:nvSpPr>
          <p:spPr>
            <a:xfrm>
              <a:off x="8888175" y="3111825"/>
              <a:ext cx="91775" cy="94275"/>
            </a:xfrm>
            <a:custGeom>
              <a:avLst/>
              <a:gdLst/>
              <a:ahLst/>
              <a:cxnLst/>
              <a:rect l="l" t="t" r="r" b="b"/>
              <a:pathLst>
                <a:path w="3671" h="3771" extrusionOk="0">
                  <a:moveTo>
                    <a:pt x="1" y="1"/>
                  </a:moveTo>
                  <a:lnTo>
                    <a:pt x="2469" y="3770"/>
                  </a:lnTo>
                  <a:lnTo>
                    <a:pt x="3670" y="3770"/>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91"/>
            <p:cNvSpPr/>
            <p:nvPr/>
          </p:nvSpPr>
          <p:spPr>
            <a:xfrm>
              <a:off x="8954900" y="3111825"/>
              <a:ext cx="158475" cy="94275"/>
            </a:xfrm>
            <a:custGeom>
              <a:avLst/>
              <a:gdLst/>
              <a:ahLst/>
              <a:cxnLst/>
              <a:rect l="l" t="t" r="r" b="b"/>
              <a:pathLst>
                <a:path w="6339" h="3771" extrusionOk="0">
                  <a:moveTo>
                    <a:pt x="0" y="1"/>
                  </a:moveTo>
                  <a:lnTo>
                    <a:pt x="2469" y="3770"/>
                  </a:lnTo>
                  <a:lnTo>
                    <a:pt x="6338" y="3770"/>
                  </a:lnTo>
                  <a:lnTo>
                    <a:pt x="3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91"/>
            <p:cNvSpPr/>
            <p:nvPr/>
          </p:nvSpPr>
          <p:spPr>
            <a:xfrm>
              <a:off x="7937500" y="3174050"/>
              <a:ext cx="151800" cy="928750"/>
            </a:xfrm>
            <a:custGeom>
              <a:avLst/>
              <a:gdLst/>
              <a:ahLst/>
              <a:cxnLst/>
              <a:rect l="l" t="t" r="r" b="b"/>
              <a:pathLst>
                <a:path w="6072" h="37150" extrusionOk="0">
                  <a:moveTo>
                    <a:pt x="998" y="1"/>
                  </a:moveTo>
                  <a:cubicBezTo>
                    <a:pt x="576" y="1"/>
                    <a:pt x="166" y="286"/>
                    <a:pt x="67" y="681"/>
                  </a:cubicBezTo>
                  <a:cubicBezTo>
                    <a:pt x="1" y="781"/>
                    <a:pt x="1" y="848"/>
                    <a:pt x="1" y="981"/>
                  </a:cubicBezTo>
                  <a:lnTo>
                    <a:pt x="1" y="36173"/>
                  </a:lnTo>
                  <a:cubicBezTo>
                    <a:pt x="1" y="36742"/>
                    <a:pt x="481" y="37150"/>
                    <a:pt x="1008" y="37150"/>
                  </a:cubicBezTo>
                  <a:cubicBezTo>
                    <a:pt x="1161" y="37150"/>
                    <a:pt x="1318" y="37115"/>
                    <a:pt x="1468" y="37040"/>
                  </a:cubicBezTo>
                  <a:lnTo>
                    <a:pt x="3637" y="35906"/>
                  </a:lnTo>
                  <a:lnTo>
                    <a:pt x="5104" y="35172"/>
                  </a:lnTo>
                  <a:cubicBezTo>
                    <a:pt x="5671" y="34872"/>
                    <a:pt x="6072" y="34305"/>
                    <a:pt x="6072" y="33638"/>
                  </a:cubicBezTo>
                  <a:lnTo>
                    <a:pt x="6072" y="3650"/>
                  </a:lnTo>
                  <a:cubicBezTo>
                    <a:pt x="6072" y="2983"/>
                    <a:pt x="5671" y="2349"/>
                    <a:pt x="5071" y="2015"/>
                  </a:cubicBezTo>
                  <a:lnTo>
                    <a:pt x="1435" y="114"/>
                  </a:lnTo>
                  <a:cubicBezTo>
                    <a:pt x="1296" y="36"/>
                    <a:pt x="1146"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91"/>
            <p:cNvSpPr/>
            <p:nvPr/>
          </p:nvSpPr>
          <p:spPr>
            <a:xfrm>
              <a:off x="7937500" y="3192725"/>
              <a:ext cx="151800" cy="127625"/>
            </a:xfrm>
            <a:custGeom>
              <a:avLst/>
              <a:gdLst/>
              <a:ahLst/>
              <a:cxnLst/>
              <a:rect l="l" t="t" r="r" b="b"/>
              <a:pathLst>
                <a:path w="6072" h="5105" extrusionOk="0">
                  <a:moveTo>
                    <a:pt x="67" y="1"/>
                  </a:moveTo>
                  <a:cubicBezTo>
                    <a:pt x="1" y="67"/>
                    <a:pt x="1" y="167"/>
                    <a:pt x="1" y="267"/>
                  </a:cubicBezTo>
                  <a:lnTo>
                    <a:pt x="1" y="1201"/>
                  </a:lnTo>
                  <a:lnTo>
                    <a:pt x="6072" y="5104"/>
                  </a:lnTo>
                  <a:lnTo>
                    <a:pt x="6072" y="3870"/>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91"/>
            <p:cNvSpPr/>
            <p:nvPr/>
          </p:nvSpPr>
          <p:spPr>
            <a:xfrm>
              <a:off x="7937500" y="3257775"/>
              <a:ext cx="151800" cy="195175"/>
            </a:xfrm>
            <a:custGeom>
              <a:avLst/>
              <a:gdLst/>
              <a:ahLst/>
              <a:cxnLst/>
              <a:rect l="l" t="t" r="r" b="b"/>
              <a:pathLst>
                <a:path w="6072" h="7807" extrusionOk="0">
                  <a:moveTo>
                    <a:pt x="1" y="0"/>
                  </a:moveTo>
                  <a:lnTo>
                    <a:pt x="1" y="3903"/>
                  </a:lnTo>
                  <a:lnTo>
                    <a:pt x="6072" y="7806"/>
                  </a:lnTo>
                  <a:lnTo>
                    <a:pt x="6072" y="393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91"/>
            <p:cNvSpPr/>
            <p:nvPr/>
          </p:nvSpPr>
          <p:spPr>
            <a:xfrm>
              <a:off x="7937500" y="3469600"/>
              <a:ext cx="151800" cy="115925"/>
            </a:xfrm>
            <a:custGeom>
              <a:avLst/>
              <a:gdLst/>
              <a:ahLst/>
              <a:cxnLst/>
              <a:rect l="l" t="t" r="r" b="b"/>
              <a:pathLst>
                <a:path w="6072" h="4637" extrusionOk="0">
                  <a:moveTo>
                    <a:pt x="835" y="0"/>
                  </a:moveTo>
                  <a:lnTo>
                    <a:pt x="835" y="2669"/>
                  </a:lnTo>
                  <a:lnTo>
                    <a:pt x="1" y="2135"/>
                  </a:lnTo>
                  <a:lnTo>
                    <a:pt x="1" y="3369"/>
                  </a:lnTo>
                  <a:lnTo>
                    <a:pt x="835" y="3903"/>
                  </a:lnTo>
                  <a:lnTo>
                    <a:pt x="1635" y="4437"/>
                  </a:lnTo>
                  <a:lnTo>
                    <a:pt x="1635" y="1801"/>
                  </a:lnTo>
                  <a:lnTo>
                    <a:pt x="6072" y="4637"/>
                  </a:lnTo>
                  <a:lnTo>
                    <a:pt x="6072" y="3436"/>
                  </a:lnTo>
                  <a:lnTo>
                    <a:pt x="1635" y="534"/>
                  </a:lnTo>
                  <a:lnTo>
                    <a:pt x="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91"/>
            <p:cNvSpPr/>
            <p:nvPr/>
          </p:nvSpPr>
          <p:spPr>
            <a:xfrm>
              <a:off x="7937500" y="3851525"/>
              <a:ext cx="151800" cy="129300"/>
            </a:xfrm>
            <a:custGeom>
              <a:avLst/>
              <a:gdLst/>
              <a:ahLst/>
              <a:cxnLst/>
              <a:rect l="l" t="t" r="r" b="b"/>
              <a:pathLst>
                <a:path w="6072" h="5172" extrusionOk="0">
                  <a:moveTo>
                    <a:pt x="1" y="1"/>
                  </a:moveTo>
                  <a:lnTo>
                    <a:pt x="1" y="1235"/>
                  </a:lnTo>
                  <a:lnTo>
                    <a:pt x="6072" y="5171"/>
                  </a:lnTo>
                  <a:lnTo>
                    <a:pt x="6072" y="390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91"/>
            <p:cNvSpPr/>
            <p:nvPr/>
          </p:nvSpPr>
          <p:spPr>
            <a:xfrm>
              <a:off x="7937500" y="3918250"/>
              <a:ext cx="151800" cy="155125"/>
            </a:xfrm>
            <a:custGeom>
              <a:avLst/>
              <a:gdLst/>
              <a:ahLst/>
              <a:cxnLst/>
              <a:rect l="l" t="t" r="r" b="b"/>
              <a:pathLst>
                <a:path w="6072" h="6205" extrusionOk="0">
                  <a:moveTo>
                    <a:pt x="1" y="0"/>
                  </a:moveTo>
                  <a:lnTo>
                    <a:pt x="1" y="3870"/>
                  </a:lnTo>
                  <a:lnTo>
                    <a:pt x="3637" y="6205"/>
                  </a:lnTo>
                  <a:lnTo>
                    <a:pt x="5104" y="5438"/>
                  </a:lnTo>
                  <a:cubicBezTo>
                    <a:pt x="5671" y="5171"/>
                    <a:pt x="6072" y="4570"/>
                    <a:pt x="6072" y="390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91"/>
            <p:cNvSpPr/>
            <p:nvPr/>
          </p:nvSpPr>
          <p:spPr>
            <a:xfrm>
              <a:off x="9162550" y="3271950"/>
              <a:ext cx="52550" cy="737050"/>
            </a:xfrm>
            <a:custGeom>
              <a:avLst/>
              <a:gdLst/>
              <a:ahLst/>
              <a:cxnLst/>
              <a:rect l="l" t="t" r="r" b="b"/>
              <a:pathLst>
                <a:path w="2102" h="29482" extrusionOk="0">
                  <a:moveTo>
                    <a:pt x="1655" y="0"/>
                  </a:moveTo>
                  <a:cubicBezTo>
                    <a:pt x="1558" y="0"/>
                    <a:pt x="1457" y="31"/>
                    <a:pt x="1368" y="101"/>
                  </a:cubicBezTo>
                  <a:lnTo>
                    <a:pt x="634" y="534"/>
                  </a:lnTo>
                  <a:cubicBezTo>
                    <a:pt x="267" y="734"/>
                    <a:pt x="0" y="1168"/>
                    <a:pt x="0" y="1568"/>
                  </a:cubicBezTo>
                  <a:lnTo>
                    <a:pt x="0" y="27954"/>
                  </a:lnTo>
                  <a:cubicBezTo>
                    <a:pt x="0" y="28388"/>
                    <a:pt x="267" y="28788"/>
                    <a:pt x="634" y="29021"/>
                  </a:cubicBezTo>
                  <a:lnTo>
                    <a:pt x="1368" y="29422"/>
                  </a:lnTo>
                  <a:cubicBezTo>
                    <a:pt x="1449" y="29462"/>
                    <a:pt x="1534" y="29481"/>
                    <a:pt x="1617" y="29481"/>
                  </a:cubicBezTo>
                  <a:cubicBezTo>
                    <a:pt x="1873" y="29481"/>
                    <a:pt x="2102" y="29299"/>
                    <a:pt x="2102" y="29021"/>
                  </a:cubicBezTo>
                  <a:lnTo>
                    <a:pt x="2102" y="434"/>
                  </a:lnTo>
                  <a:cubicBezTo>
                    <a:pt x="2102" y="176"/>
                    <a:pt x="1887" y="0"/>
                    <a:pt x="1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91"/>
            <p:cNvSpPr/>
            <p:nvPr/>
          </p:nvSpPr>
          <p:spPr>
            <a:xfrm>
              <a:off x="9162550" y="3462925"/>
              <a:ext cx="52550" cy="65075"/>
            </a:xfrm>
            <a:custGeom>
              <a:avLst/>
              <a:gdLst/>
              <a:ahLst/>
              <a:cxnLst/>
              <a:rect l="l" t="t" r="r" b="b"/>
              <a:pathLst>
                <a:path w="2102" h="2603" extrusionOk="0">
                  <a:moveTo>
                    <a:pt x="0" y="0"/>
                  </a:moveTo>
                  <a:lnTo>
                    <a:pt x="0" y="1268"/>
                  </a:lnTo>
                  <a:lnTo>
                    <a:pt x="2102" y="2602"/>
                  </a:lnTo>
                  <a:lnTo>
                    <a:pt x="2102" y="136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91"/>
            <p:cNvSpPr/>
            <p:nvPr/>
          </p:nvSpPr>
          <p:spPr>
            <a:xfrm>
              <a:off x="9162550" y="3528800"/>
              <a:ext cx="52550" cy="131775"/>
            </a:xfrm>
            <a:custGeom>
              <a:avLst/>
              <a:gdLst/>
              <a:ahLst/>
              <a:cxnLst/>
              <a:rect l="l" t="t" r="r" b="b"/>
              <a:pathLst>
                <a:path w="2102" h="5271" extrusionOk="0">
                  <a:moveTo>
                    <a:pt x="0" y="1"/>
                  </a:moveTo>
                  <a:lnTo>
                    <a:pt x="0" y="3937"/>
                  </a:lnTo>
                  <a:lnTo>
                    <a:pt x="2102" y="5271"/>
                  </a:lnTo>
                  <a:lnTo>
                    <a:pt x="2102" y="140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91"/>
            <p:cNvSpPr/>
            <p:nvPr/>
          </p:nvSpPr>
          <p:spPr>
            <a:xfrm>
              <a:off x="9162550" y="3737275"/>
              <a:ext cx="52550" cy="110950"/>
            </a:xfrm>
            <a:custGeom>
              <a:avLst/>
              <a:gdLst/>
              <a:ahLst/>
              <a:cxnLst/>
              <a:rect l="l" t="t" r="r" b="b"/>
              <a:pathLst>
                <a:path w="2102" h="4438" extrusionOk="0">
                  <a:moveTo>
                    <a:pt x="534" y="1"/>
                  </a:moveTo>
                  <a:lnTo>
                    <a:pt x="534" y="2669"/>
                  </a:lnTo>
                  <a:lnTo>
                    <a:pt x="0" y="2303"/>
                  </a:lnTo>
                  <a:lnTo>
                    <a:pt x="0" y="3570"/>
                  </a:lnTo>
                  <a:lnTo>
                    <a:pt x="534" y="3904"/>
                  </a:lnTo>
                  <a:lnTo>
                    <a:pt x="1368" y="4437"/>
                  </a:lnTo>
                  <a:lnTo>
                    <a:pt x="1368" y="1769"/>
                  </a:lnTo>
                  <a:lnTo>
                    <a:pt x="2102" y="2236"/>
                  </a:lnTo>
                  <a:lnTo>
                    <a:pt x="2102" y="1002"/>
                  </a:lnTo>
                  <a:lnTo>
                    <a:pt x="1368" y="501"/>
                  </a:lnTo>
                  <a:lnTo>
                    <a:pt x="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91"/>
            <p:cNvSpPr/>
            <p:nvPr/>
          </p:nvSpPr>
          <p:spPr>
            <a:xfrm>
              <a:off x="8102625" y="3214400"/>
              <a:ext cx="1062450" cy="851475"/>
            </a:xfrm>
            <a:custGeom>
              <a:avLst/>
              <a:gdLst/>
              <a:ahLst/>
              <a:cxnLst/>
              <a:rect l="l" t="t" r="r" b="b"/>
              <a:pathLst>
                <a:path w="42498" h="34059" extrusionOk="0">
                  <a:moveTo>
                    <a:pt x="38761" y="401"/>
                  </a:moveTo>
                  <a:cubicBezTo>
                    <a:pt x="40596" y="401"/>
                    <a:pt x="42097" y="1902"/>
                    <a:pt x="42097" y="3737"/>
                  </a:cubicBezTo>
                  <a:lnTo>
                    <a:pt x="42097" y="30323"/>
                  </a:lnTo>
                  <a:cubicBezTo>
                    <a:pt x="42097" y="32157"/>
                    <a:pt x="40596" y="33658"/>
                    <a:pt x="38761" y="33658"/>
                  </a:cubicBezTo>
                  <a:lnTo>
                    <a:pt x="3803" y="33658"/>
                  </a:lnTo>
                  <a:cubicBezTo>
                    <a:pt x="1969" y="33658"/>
                    <a:pt x="467" y="32157"/>
                    <a:pt x="467" y="30323"/>
                  </a:cubicBezTo>
                  <a:lnTo>
                    <a:pt x="467" y="3737"/>
                  </a:lnTo>
                  <a:cubicBezTo>
                    <a:pt x="467" y="1902"/>
                    <a:pt x="1969" y="401"/>
                    <a:pt x="3803" y="401"/>
                  </a:cubicBezTo>
                  <a:close/>
                  <a:moveTo>
                    <a:pt x="3736" y="1"/>
                  </a:moveTo>
                  <a:cubicBezTo>
                    <a:pt x="1668" y="1"/>
                    <a:pt x="0" y="1702"/>
                    <a:pt x="0" y="3737"/>
                  </a:cubicBezTo>
                  <a:lnTo>
                    <a:pt x="0" y="30323"/>
                  </a:lnTo>
                  <a:cubicBezTo>
                    <a:pt x="0" y="32391"/>
                    <a:pt x="1702" y="34059"/>
                    <a:pt x="3736" y="34059"/>
                  </a:cubicBezTo>
                  <a:lnTo>
                    <a:pt x="38728" y="34059"/>
                  </a:lnTo>
                  <a:cubicBezTo>
                    <a:pt x="40830" y="34059"/>
                    <a:pt x="42497" y="32357"/>
                    <a:pt x="42497" y="30323"/>
                  </a:cubicBezTo>
                  <a:lnTo>
                    <a:pt x="42497" y="3737"/>
                  </a:lnTo>
                  <a:cubicBezTo>
                    <a:pt x="42497" y="1702"/>
                    <a:pt x="40830" y="1"/>
                    <a:pt x="387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91"/>
            <p:cNvSpPr/>
            <p:nvPr/>
          </p:nvSpPr>
          <p:spPr>
            <a:xfrm>
              <a:off x="9252600" y="3260275"/>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91"/>
            <p:cNvSpPr/>
            <p:nvPr/>
          </p:nvSpPr>
          <p:spPr>
            <a:xfrm>
              <a:off x="9252600" y="334785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1"/>
            <p:cNvSpPr/>
            <p:nvPr/>
          </p:nvSpPr>
          <p:spPr>
            <a:xfrm>
              <a:off x="9252600" y="3964125"/>
              <a:ext cx="533750" cy="55875"/>
            </a:xfrm>
            <a:custGeom>
              <a:avLst/>
              <a:gdLst/>
              <a:ahLst/>
              <a:cxnLst/>
              <a:rect l="l" t="t" r="r" b="b"/>
              <a:pathLst>
                <a:path w="21350" h="2235" extrusionOk="0">
                  <a:moveTo>
                    <a:pt x="401" y="0"/>
                  </a:moveTo>
                  <a:cubicBezTo>
                    <a:pt x="201" y="0"/>
                    <a:pt x="1" y="133"/>
                    <a:pt x="1" y="400"/>
                  </a:cubicBezTo>
                  <a:lnTo>
                    <a:pt x="1" y="1801"/>
                  </a:lnTo>
                  <a:cubicBezTo>
                    <a:pt x="1" y="2035"/>
                    <a:pt x="168" y="2235"/>
                    <a:pt x="401" y="2235"/>
                  </a:cubicBezTo>
                  <a:lnTo>
                    <a:pt x="20916" y="2235"/>
                  </a:lnTo>
                  <a:cubicBezTo>
                    <a:pt x="21116" y="2235"/>
                    <a:pt x="21350" y="2068"/>
                    <a:pt x="21350" y="1801"/>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91"/>
            <p:cNvSpPr/>
            <p:nvPr/>
          </p:nvSpPr>
          <p:spPr>
            <a:xfrm>
              <a:off x="9252600" y="3876550"/>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91"/>
            <p:cNvSpPr/>
            <p:nvPr/>
          </p:nvSpPr>
          <p:spPr>
            <a:xfrm>
              <a:off x="9252600" y="378900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91"/>
            <p:cNvSpPr/>
            <p:nvPr/>
          </p:nvSpPr>
          <p:spPr>
            <a:xfrm>
              <a:off x="9252600" y="3699750"/>
              <a:ext cx="533750" cy="56750"/>
            </a:xfrm>
            <a:custGeom>
              <a:avLst/>
              <a:gdLst/>
              <a:ahLst/>
              <a:cxnLst/>
              <a:rect l="l" t="t" r="r" b="b"/>
              <a:pathLst>
                <a:path w="21350" h="2270" extrusionOk="0">
                  <a:moveTo>
                    <a:pt x="401" y="1"/>
                  </a:moveTo>
                  <a:cubicBezTo>
                    <a:pt x="201" y="1"/>
                    <a:pt x="1" y="168"/>
                    <a:pt x="1" y="434"/>
                  </a:cubicBezTo>
                  <a:lnTo>
                    <a:pt x="1" y="1835"/>
                  </a:lnTo>
                  <a:cubicBezTo>
                    <a:pt x="1" y="2069"/>
                    <a:pt x="168" y="2269"/>
                    <a:pt x="401" y="2269"/>
                  </a:cubicBezTo>
                  <a:lnTo>
                    <a:pt x="20916" y="2269"/>
                  </a:lnTo>
                  <a:cubicBezTo>
                    <a:pt x="21116" y="2269"/>
                    <a:pt x="21350" y="2102"/>
                    <a:pt x="21350" y="1835"/>
                  </a:cubicBezTo>
                  <a:lnTo>
                    <a:pt x="21350" y="434"/>
                  </a:lnTo>
                  <a:cubicBezTo>
                    <a:pt x="21350" y="234"/>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91"/>
            <p:cNvSpPr/>
            <p:nvPr/>
          </p:nvSpPr>
          <p:spPr>
            <a:xfrm>
              <a:off x="9252600" y="3436225"/>
              <a:ext cx="533750" cy="56750"/>
            </a:xfrm>
            <a:custGeom>
              <a:avLst/>
              <a:gdLst/>
              <a:ahLst/>
              <a:cxnLst/>
              <a:rect l="l" t="t" r="r" b="b"/>
              <a:pathLst>
                <a:path w="21350" h="2270" extrusionOk="0">
                  <a:moveTo>
                    <a:pt x="401" y="1"/>
                  </a:moveTo>
                  <a:cubicBezTo>
                    <a:pt x="201" y="1"/>
                    <a:pt x="1" y="168"/>
                    <a:pt x="1" y="435"/>
                  </a:cubicBezTo>
                  <a:lnTo>
                    <a:pt x="1" y="1836"/>
                  </a:lnTo>
                  <a:cubicBezTo>
                    <a:pt x="1" y="2036"/>
                    <a:pt x="168" y="2269"/>
                    <a:pt x="401" y="2269"/>
                  </a:cubicBezTo>
                  <a:lnTo>
                    <a:pt x="20916" y="2269"/>
                  </a:lnTo>
                  <a:cubicBezTo>
                    <a:pt x="21116" y="2269"/>
                    <a:pt x="21350" y="2102"/>
                    <a:pt x="21350" y="1836"/>
                  </a:cubicBezTo>
                  <a:lnTo>
                    <a:pt x="21350" y="435"/>
                  </a:lnTo>
                  <a:cubicBezTo>
                    <a:pt x="21350" y="168"/>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91"/>
            <p:cNvSpPr/>
            <p:nvPr/>
          </p:nvSpPr>
          <p:spPr>
            <a:xfrm>
              <a:off x="9252600" y="3523800"/>
              <a:ext cx="533750" cy="55900"/>
            </a:xfrm>
            <a:custGeom>
              <a:avLst/>
              <a:gdLst/>
              <a:ahLst/>
              <a:cxnLst/>
              <a:rect l="l" t="t" r="r" b="b"/>
              <a:pathLst>
                <a:path w="21350" h="2236" extrusionOk="0">
                  <a:moveTo>
                    <a:pt x="401" y="0"/>
                  </a:moveTo>
                  <a:cubicBezTo>
                    <a:pt x="201" y="0"/>
                    <a:pt x="1" y="167"/>
                    <a:pt x="1" y="434"/>
                  </a:cubicBezTo>
                  <a:lnTo>
                    <a:pt x="1" y="1835"/>
                  </a:lnTo>
                  <a:cubicBezTo>
                    <a:pt x="1" y="2035"/>
                    <a:pt x="168" y="2235"/>
                    <a:pt x="401" y="2235"/>
                  </a:cubicBezTo>
                  <a:lnTo>
                    <a:pt x="20916" y="2235"/>
                  </a:lnTo>
                  <a:cubicBezTo>
                    <a:pt x="21116" y="2235"/>
                    <a:pt x="21350" y="2102"/>
                    <a:pt x="21350" y="1835"/>
                  </a:cubicBezTo>
                  <a:lnTo>
                    <a:pt x="21350" y="434"/>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91"/>
            <p:cNvSpPr/>
            <p:nvPr/>
          </p:nvSpPr>
          <p:spPr>
            <a:xfrm>
              <a:off x="9252600" y="3612200"/>
              <a:ext cx="533750" cy="56725"/>
            </a:xfrm>
            <a:custGeom>
              <a:avLst/>
              <a:gdLst/>
              <a:ahLst/>
              <a:cxnLst/>
              <a:rect l="l" t="t" r="r" b="b"/>
              <a:pathLst>
                <a:path w="21350" h="2269" extrusionOk="0">
                  <a:moveTo>
                    <a:pt x="401" y="0"/>
                  </a:moveTo>
                  <a:cubicBezTo>
                    <a:pt x="201" y="0"/>
                    <a:pt x="1" y="167"/>
                    <a:pt x="1" y="434"/>
                  </a:cubicBezTo>
                  <a:lnTo>
                    <a:pt x="1" y="1835"/>
                  </a:lnTo>
                  <a:cubicBezTo>
                    <a:pt x="1" y="2068"/>
                    <a:pt x="168" y="2269"/>
                    <a:pt x="401" y="2269"/>
                  </a:cubicBezTo>
                  <a:lnTo>
                    <a:pt x="20916" y="2269"/>
                  </a:lnTo>
                  <a:cubicBezTo>
                    <a:pt x="21116" y="2269"/>
                    <a:pt x="21350" y="2102"/>
                    <a:pt x="21350" y="1835"/>
                  </a:cubicBezTo>
                  <a:lnTo>
                    <a:pt x="21350" y="434"/>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91"/>
            <p:cNvSpPr/>
            <p:nvPr/>
          </p:nvSpPr>
          <p:spPr>
            <a:xfrm>
              <a:off x="9252600" y="3131025"/>
              <a:ext cx="533750" cy="55900"/>
            </a:xfrm>
            <a:custGeom>
              <a:avLst/>
              <a:gdLst/>
              <a:ahLst/>
              <a:cxnLst/>
              <a:rect l="l" t="t" r="r" b="b"/>
              <a:pathLst>
                <a:path w="21350" h="2236"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91"/>
            <p:cNvSpPr/>
            <p:nvPr/>
          </p:nvSpPr>
          <p:spPr>
            <a:xfrm>
              <a:off x="9252600" y="4093375"/>
              <a:ext cx="533750" cy="55900"/>
            </a:xfrm>
            <a:custGeom>
              <a:avLst/>
              <a:gdLst/>
              <a:ahLst/>
              <a:cxnLst/>
              <a:rect l="l" t="t" r="r" b="b"/>
              <a:pathLst>
                <a:path w="21350" h="2236" extrusionOk="0">
                  <a:moveTo>
                    <a:pt x="401" y="0"/>
                  </a:moveTo>
                  <a:cubicBezTo>
                    <a:pt x="201" y="0"/>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91"/>
            <p:cNvSpPr/>
            <p:nvPr/>
          </p:nvSpPr>
          <p:spPr>
            <a:xfrm>
              <a:off x="9275125" y="3327825"/>
              <a:ext cx="430325" cy="623800"/>
            </a:xfrm>
            <a:custGeom>
              <a:avLst/>
              <a:gdLst/>
              <a:ahLst/>
              <a:cxnLst/>
              <a:rect l="l" t="t" r="r" b="b"/>
              <a:pathLst>
                <a:path w="17213" h="24952" extrusionOk="0">
                  <a:moveTo>
                    <a:pt x="8307" y="0"/>
                  </a:moveTo>
                  <a:cubicBezTo>
                    <a:pt x="3670" y="267"/>
                    <a:pt x="1" y="5705"/>
                    <a:pt x="1" y="12443"/>
                  </a:cubicBezTo>
                  <a:cubicBezTo>
                    <a:pt x="1" y="19148"/>
                    <a:pt x="3703" y="24651"/>
                    <a:pt x="8307" y="24852"/>
                  </a:cubicBezTo>
                  <a:lnTo>
                    <a:pt x="8340" y="24852"/>
                  </a:lnTo>
                  <a:lnTo>
                    <a:pt x="8340" y="24952"/>
                  </a:lnTo>
                  <a:lnTo>
                    <a:pt x="13143" y="24952"/>
                  </a:lnTo>
                  <a:lnTo>
                    <a:pt x="13143" y="23050"/>
                  </a:lnTo>
                  <a:cubicBezTo>
                    <a:pt x="15612" y="20849"/>
                    <a:pt x="17213" y="16946"/>
                    <a:pt x="17213" y="12476"/>
                  </a:cubicBezTo>
                  <a:cubicBezTo>
                    <a:pt x="17213" y="8006"/>
                    <a:pt x="15612" y="4103"/>
                    <a:pt x="13143" y="1868"/>
                  </a:cubicBezTo>
                  <a:lnTo>
                    <a:pt x="13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91"/>
            <p:cNvSpPr/>
            <p:nvPr/>
          </p:nvSpPr>
          <p:spPr>
            <a:xfrm>
              <a:off x="9180050" y="3210250"/>
              <a:ext cx="466200" cy="859800"/>
            </a:xfrm>
            <a:custGeom>
              <a:avLst/>
              <a:gdLst/>
              <a:ahLst/>
              <a:cxnLst/>
              <a:rect l="l" t="t" r="r" b="b"/>
              <a:pathLst>
                <a:path w="18648" h="34392" extrusionOk="0">
                  <a:moveTo>
                    <a:pt x="301" y="0"/>
                  </a:moveTo>
                  <a:cubicBezTo>
                    <a:pt x="134" y="0"/>
                    <a:pt x="1" y="100"/>
                    <a:pt x="1" y="267"/>
                  </a:cubicBezTo>
                  <a:lnTo>
                    <a:pt x="1" y="1201"/>
                  </a:lnTo>
                  <a:cubicBezTo>
                    <a:pt x="1" y="1368"/>
                    <a:pt x="134" y="1501"/>
                    <a:pt x="301" y="1501"/>
                  </a:cubicBezTo>
                  <a:lnTo>
                    <a:pt x="11142" y="1501"/>
                  </a:lnTo>
                  <a:lnTo>
                    <a:pt x="11142" y="32890"/>
                  </a:lnTo>
                  <a:lnTo>
                    <a:pt x="301" y="32890"/>
                  </a:lnTo>
                  <a:cubicBezTo>
                    <a:pt x="134" y="32890"/>
                    <a:pt x="1" y="33024"/>
                    <a:pt x="1" y="33191"/>
                  </a:cubicBezTo>
                  <a:lnTo>
                    <a:pt x="1" y="34091"/>
                  </a:lnTo>
                  <a:cubicBezTo>
                    <a:pt x="1" y="34258"/>
                    <a:pt x="134" y="34391"/>
                    <a:pt x="301" y="34391"/>
                  </a:cubicBezTo>
                  <a:lnTo>
                    <a:pt x="17814" y="34391"/>
                  </a:lnTo>
                  <a:cubicBezTo>
                    <a:pt x="18314" y="34391"/>
                    <a:pt x="18648" y="34024"/>
                    <a:pt x="18581" y="33524"/>
                  </a:cubicBezTo>
                  <a:cubicBezTo>
                    <a:pt x="18514" y="33157"/>
                    <a:pt x="18147" y="32890"/>
                    <a:pt x="17780" y="32890"/>
                  </a:cubicBezTo>
                  <a:lnTo>
                    <a:pt x="12610" y="32890"/>
                  </a:lnTo>
                  <a:lnTo>
                    <a:pt x="12610" y="1501"/>
                  </a:lnTo>
                  <a:lnTo>
                    <a:pt x="17780" y="1501"/>
                  </a:lnTo>
                  <a:cubicBezTo>
                    <a:pt x="18147" y="1501"/>
                    <a:pt x="18481" y="1234"/>
                    <a:pt x="18581" y="867"/>
                  </a:cubicBezTo>
                  <a:cubicBezTo>
                    <a:pt x="18648" y="400"/>
                    <a:pt x="18281" y="0"/>
                    <a:pt x="17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1"/>
            <p:cNvSpPr/>
            <p:nvPr/>
          </p:nvSpPr>
          <p:spPr>
            <a:xfrm>
              <a:off x="9387700" y="3327825"/>
              <a:ext cx="431175" cy="622975"/>
            </a:xfrm>
            <a:custGeom>
              <a:avLst/>
              <a:gdLst/>
              <a:ahLst/>
              <a:cxnLst/>
              <a:rect l="l" t="t" r="r" b="b"/>
              <a:pathLst>
                <a:path w="17247" h="24919" extrusionOk="0">
                  <a:moveTo>
                    <a:pt x="8640" y="0"/>
                  </a:moveTo>
                  <a:cubicBezTo>
                    <a:pt x="3870" y="0"/>
                    <a:pt x="1" y="5571"/>
                    <a:pt x="1" y="12476"/>
                  </a:cubicBezTo>
                  <a:cubicBezTo>
                    <a:pt x="1" y="19348"/>
                    <a:pt x="3870" y="24918"/>
                    <a:pt x="8640" y="24918"/>
                  </a:cubicBezTo>
                  <a:cubicBezTo>
                    <a:pt x="13410" y="24918"/>
                    <a:pt x="17246" y="19348"/>
                    <a:pt x="17246" y="12476"/>
                  </a:cubicBezTo>
                  <a:cubicBezTo>
                    <a:pt x="17246" y="5571"/>
                    <a:pt x="13410" y="0"/>
                    <a:pt x="8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1"/>
            <p:cNvSpPr/>
            <p:nvPr/>
          </p:nvSpPr>
          <p:spPr>
            <a:xfrm>
              <a:off x="9489450" y="3474600"/>
              <a:ext cx="227675" cy="329425"/>
            </a:xfrm>
            <a:custGeom>
              <a:avLst/>
              <a:gdLst/>
              <a:ahLst/>
              <a:cxnLst/>
              <a:rect l="l" t="t" r="r" b="b"/>
              <a:pathLst>
                <a:path w="9107" h="13177" extrusionOk="0">
                  <a:moveTo>
                    <a:pt x="4570" y="0"/>
                  </a:moveTo>
                  <a:cubicBezTo>
                    <a:pt x="2069" y="0"/>
                    <a:pt x="0" y="2969"/>
                    <a:pt x="0" y="6605"/>
                  </a:cubicBezTo>
                  <a:cubicBezTo>
                    <a:pt x="0" y="10241"/>
                    <a:pt x="2069" y="13176"/>
                    <a:pt x="4570" y="13176"/>
                  </a:cubicBezTo>
                  <a:cubicBezTo>
                    <a:pt x="7072" y="13176"/>
                    <a:pt x="9107" y="10241"/>
                    <a:pt x="9107" y="6605"/>
                  </a:cubicBezTo>
                  <a:cubicBezTo>
                    <a:pt x="9107" y="2969"/>
                    <a:pt x="7072" y="0"/>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91"/>
            <p:cNvSpPr/>
            <p:nvPr/>
          </p:nvSpPr>
          <p:spPr>
            <a:xfrm>
              <a:off x="9571175" y="3593025"/>
              <a:ext cx="65075" cy="93425"/>
            </a:xfrm>
            <a:custGeom>
              <a:avLst/>
              <a:gdLst/>
              <a:ahLst/>
              <a:cxnLst/>
              <a:rect l="l" t="t" r="r" b="b"/>
              <a:pathLst>
                <a:path w="2603" h="3737" extrusionOk="0">
                  <a:moveTo>
                    <a:pt x="1301" y="0"/>
                  </a:moveTo>
                  <a:cubicBezTo>
                    <a:pt x="601" y="0"/>
                    <a:pt x="0" y="834"/>
                    <a:pt x="0" y="1868"/>
                  </a:cubicBezTo>
                  <a:cubicBezTo>
                    <a:pt x="0" y="2902"/>
                    <a:pt x="601" y="3736"/>
                    <a:pt x="1301" y="3736"/>
                  </a:cubicBezTo>
                  <a:cubicBezTo>
                    <a:pt x="2002" y="3736"/>
                    <a:pt x="2602" y="2902"/>
                    <a:pt x="2602" y="1868"/>
                  </a:cubicBezTo>
                  <a:cubicBezTo>
                    <a:pt x="2602" y="834"/>
                    <a:pt x="2002"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91"/>
            <p:cNvSpPr/>
            <p:nvPr/>
          </p:nvSpPr>
          <p:spPr>
            <a:xfrm>
              <a:off x="9662075" y="3620525"/>
              <a:ext cx="25050" cy="37550"/>
            </a:xfrm>
            <a:custGeom>
              <a:avLst/>
              <a:gdLst/>
              <a:ahLst/>
              <a:cxnLst/>
              <a:rect l="l" t="t" r="r" b="b"/>
              <a:pathLst>
                <a:path w="1002" h="1502" extrusionOk="0">
                  <a:moveTo>
                    <a:pt x="501" y="1"/>
                  </a:moveTo>
                  <a:cubicBezTo>
                    <a:pt x="200" y="1"/>
                    <a:pt x="0" y="334"/>
                    <a:pt x="0" y="768"/>
                  </a:cubicBezTo>
                  <a:cubicBezTo>
                    <a:pt x="0" y="1168"/>
                    <a:pt x="200" y="1502"/>
                    <a:pt x="501" y="1502"/>
                  </a:cubicBezTo>
                  <a:cubicBezTo>
                    <a:pt x="801"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91"/>
            <p:cNvSpPr/>
            <p:nvPr/>
          </p:nvSpPr>
          <p:spPr>
            <a:xfrm>
              <a:off x="9520300" y="3620525"/>
              <a:ext cx="25050" cy="37550"/>
            </a:xfrm>
            <a:custGeom>
              <a:avLst/>
              <a:gdLst/>
              <a:ahLst/>
              <a:cxnLst/>
              <a:rect l="l" t="t" r="r" b="b"/>
              <a:pathLst>
                <a:path w="1002" h="1502" extrusionOk="0">
                  <a:moveTo>
                    <a:pt x="501" y="1"/>
                  </a:moveTo>
                  <a:cubicBezTo>
                    <a:pt x="201" y="1"/>
                    <a:pt x="1" y="334"/>
                    <a:pt x="1" y="768"/>
                  </a:cubicBezTo>
                  <a:cubicBezTo>
                    <a:pt x="1" y="1168"/>
                    <a:pt x="201" y="1502"/>
                    <a:pt x="501" y="1502"/>
                  </a:cubicBezTo>
                  <a:cubicBezTo>
                    <a:pt x="734"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91"/>
            <p:cNvSpPr/>
            <p:nvPr/>
          </p:nvSpPr>
          <p:spPr>
            <a:xfrm>
              <a:off x="9591175" y="3723950"/>
              <a:ext cx="25050" cy="37550"/>
            </a:xfrm>
            <a:custGeom>
              <a:avLst/>
              <a:gdLst/>
              <a:ahLst/>
              <a:cxnLst/>
              <a:rect l="l" t="t" r="r" b="b"/>
              <a:pathLst>
                <a:path w="1002" h="1502" extrusionOk="0">
                  <a:moveTo>
                    <a:pt x="501" y="0"/>
                  </a:moveTo>
                  <a:cubicBezTo>
                    <a:pt x="201" y="0"/>
                    <a:pt x="1" y="334"/>
                    <a:pt x="1" y="767"/>
                  </a:cubicBezTo>
                  <a:cubicBezTo>
                    <a:pt x="1" y="1168"/>
                    <a:pt x="201" y="1501"/>
                    <a:pt x="501" y="1501"/>
                  </a:cubicBezTo>
                  <a:cubicBezTo>
                    <a:pt x="802" y="1501"/>
                    <a:pt x="1002" y="1168"/>
                    <a:pt x="1002" y="767"/>
                  </a:cubicBezTo>
                  <a:cubicBezTo>
                    <a:pt x="1002" y="334"/>
                    <a:pt x="802"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91"/>
            <p:cNvSpPr/>
            <p:nvPr/>
          </p:nvSpPr>
          <p:spPr>
            <a:xfrm>
              <a:off x="9591175" y="3518800"/>
              <a:ext cx="25050" cy="37550"/>
            </a:xfrm>
            <a:custGeom>
              <a:avLst/>
              <a:gdLst/>
              <a:ahLst/>
              <a:cxnLst/>
              <a:rect l="l" t="t" r="r" b="b"/>
              <a:pathLst>
                <a:path w="1002" h="1502" extrusionOk="0">
                  <a:moveTo>
                    <a:pt x="501" y="0"/>
                  </a:moveTo>
                  <a:cubicBezTo>
                    <a:pt x="201" y="0"/>
                    <a:pt x="1" y="334"/>
                    <a:pt x="1" y="734"/>
                  </a:cubicBezTo>
                  <a:cubicBezTo>
                    <a:pt x="1" y="1168"/>
                    <a:pt x="201" y="1501"/>
                    <a:pt x="501" y="1501"/>
                  </a:cubicBezTo>
                  <a:cubicBezTo>
                    <a:pt x="768" y="1501"/>
                    <a:pt x="1002" y="1168"/>
                    <a:pt x="1002" y="734"/>
                  </a:cubicBezTo>
                  <a:cubicBezTo>
                    <a:pt x="1002"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91"/>
            <p:cNvSpPr/>
            <p:nvPr/>
          </p:nvSpPr>
          <p:spPr>
            <a:xfrm>
              <a:off x="9641225" y="36939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91"/>
            <p:cNvSpPr/>
            <p:nvPr/>
          </p:nvSpPr>
          <p:spPr>
            <a:xfrm>
              <a:off x="9538650" y="3548825"/>
              <a:ext cx="28375" cy="36700"/>
            </a:xfrm>
            <a:custGeom>
              <a:avLst/>
              <a:gdLst/>
              <a:ahLst/>
              <a:cxnLst/>
              <a:rect l="l" t="t" r="r" b="b"/>
              <a:pathLst>
                <a:path w="1135" h="1468" extrusionOk="0">
                  <a:moveTo>
                    <a:pt x="584" y="0"/>
                  </a:moveTo>
                  <a:cubicBezTo>
                    <a:pt x="459" y="0"/>
                    <a:pt x="334" y="67"/>
                    <a:pt x="234" y="200"/>
                  </a:cubicBezTo>
                  <a:cubicBezTo>
                    <a:pt x="0" y="500"/>
                    <a:pt x="0" y="967"/>
                    <a:pt x="234" y="1268"/>
                  </a:cubicBezTo>
                  <a:cubicBezTo>
                    <a:pt x="334" y="1401"/>
                    <a:pt x="459" y="1468"/>
                    <a:pt x="584" y="1468"/>
                  </a:cubicBezTo>
                  <a:cubicBezTo>
                    <a:pt x="709" y="1468"/>
                    <a:pt x="834" y="1401"/>
                    <a:pt x="934" y="1268"/>
                  </a:cubicBezTo>
                  <a:cubicBezTo>
                    <a:pt x="1135" y="967"/>
                    <a:pt x="1135" y="500"/>
                    <a:pt x="934" y="200"/>
                  </a:cubicBezTo>
                  <a:cubicBezTo>
                    <a:pt x="834" y="67"/>
                    <a:pt x="709"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91"/>
            <p:cNvSpPr/>
            <p:nvPr/>
          </p:nvSpPr>
          <p:spPr>
            <a:xfrm>
              <a:off x="9538650" y="3694750"/>
              <a:ext cx="28375" cy="36725"/>
            </a:xfrm>
            <a:custGeom>
              <a:avLst/>
              <a:gdLst/>
              <a:ahLst/>
              <a:cxnLst/>
              <a:rect l="l" t="t" r="r" b="b"/>
              <a:pathLst>
                <a:path w="1135" h="1469" extrusionOk="0">
                  <a:moveTo>
                    <a:pt x="584" y="1"/>
                  </a:moveTo>
                  <a:cubicBezTo>
                    <a:pt x="459" y="1"/>
                    <a:pt x="334" y="67"/>
                    <a:pt x="234" y="201"/>
                  </a:cubicBezTo>
                  <a:cubicBezTo>
                    <a:pt x="0" y="501"/>
                    <a:pt x="0" y="968"/>
                    <a:pt x="234" y="1268"/>
                  </a:cubicBezTo>
                  <a:cubicBezTo>
                    <a:pt x="334" y="1402"/>
                    <a:pt x="459" y="1468"/>
                    <a:pt x="584" y="1468"/>
                  </a:cubicBezTo>
                  <a:cubicBezTo>
                    <a:pt x="709" y="1468"/>
                    <a:pt x="834" y="1402"/>
                    <a:pt x="934" y="1268"/>
                  </a:cubicBezTo>
                  <a:cubicBezTo>
                    <a:pt x="1135" y="968"/>
                    <a:pt x="1135" y="501"/>
                    <a:pt x="934" y="201"/>
                  </a:cubicBezTo>
                  <a:cubicBezTo>
                    <a:pt x="834" y="67"/>
                    <a:pt x="709"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91"/>
            <p:cNvSpPr/>
            <p:nvPr/>
          </p:nvSpPr>
          <p:spPr>
            <a:xfrm>
              <a:off x="9641225" y="35488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91"/>
          <p:cNvGrpSpPr/>
          <p:nvPr/>
        </p:nvGrpSpPr>
        <p:grpSpPr>
          <a:xfrm>
            <a:off x="8493177" y="352929"/>
            <a:ext cx="473174" cy="370974"/>
            <a:chOff x="6799884" y="4485050"/>
            <a:chExt cx="924891" cy="725125"/>
          </a:xfrm>
        </p:grpSpPr>
        <p:cxnSp>
          <p:nvCxnSpPr>
            <p:cNvPr id="5361" name="Google Shape;5361;p91"/>
            <p:cNvCxnSpPr/>
            <p:nvPr/>
          </p:nvCxnSpPr>
          <p:spPr>
            <a:xfrm>
              <a:off x="6799884" y="4857746"/>
              <a:ext cx="877200" cy="0"/>
            </a:xfrm>
            <a:prstGeom prst="straightConnector1">
              <a:avLst/>
            </a:prstGeom>
            <a:noFill/>
            <a:ln w="38100" cap="flat" cmpd="sng">
              <a:solidFill>
                <a:schemeClr val="dk1"/>
              </a:solidFill>
              <a:prstDash val="solid"/>
              <a:round/>
              <a:headEnd type="none" w="med" len="med"/>
              <a:tailEnd type="none" w="med" len="med"/>
            </a:ln>
          </p:spPr>
        </p:cxnSp>
        <p:sp>
          <p:nvSpPr>
            <p:cNvPr id="5362" name="Google Shape;5362;p91"/>
            <p:cNvSpPr/>
            <p:nvPr/>
          </p:nvSpPr>
          <p:spPr>
            <a:xfrm>
              <a:off x="7353300" y="4485050"/>
              <a:ext cx="371475" cy="725125"/>
            </a:xfrm>
            <a:custGeom>
              <a:avLst/>
              <a:gdLst/>
              <a:ahLst/>
              <a:cxnLst/>
              <a:rect l="l" t="t" r="r" b="b"/>
              <a:pathLst>
                <a:path w="14859" h="29005" extrusionOk="0">
                  <a:moveTo>
                    <a:pt x="0" y="0"/>
                  </a:moveTo>
                  <a:lnTo>
                    <a:pt x="14859" y="14859"/>
                  </a:lnTo>
                  <a:lnTo>
                    <a:pt x="762" y="29005"/>
                  </a:lnTo>
                </a:path>
              </a:pathLst>
            </a:custGeom>
            <a:noFill/>
            <a:ln w="38100" cap="flat" cmpd="sng">
              <a:solidFill>
                <a:schemeClr val="dk1"/>
              </a:solidFill>
              <a:prstDash val="solid"/>
              <a:round/>
              <a:headEnd type="none" w="med" len="med"/>
              <a:tailEnd type="none" w="med" len="med"/>
            </a:ln>
          </p:spPr>
        </p:sp>
      </p:grpSp>
      <p:grpSp>
        <p:nvGrpSpPr>
          <p:cNvPr id="5218" name="Google Shape;5259;p91">
            <a:extLst>
              <a:ext uri="{FF2B5EF4-FFF2-40B4-BE49-F238E27FC236}">
                <a16:creationId xmlns:a16="http://schemas.microsoft.com/office/drawing/2014/main" id="{2ACC5843-5FEE-2191-D6C2-0D1AFC30F67E}"/>
              </a:ext>
            </a:extLst>
          </p:cNvPr>
          <p:cNvGrpSpPr/>
          <p:nvPr/>
        </p:nvGrpSpPr>
        <p:grpSpPr>
          <a:xfrm rot="-5400000">
            <a:off x="670881" y="-161961"/>
            <a:ext cx="1038601" cy="509124"/>
            <a:chOff x="6870075" y="2926700"/>
            <a:chExt cx="3147275" cy="1542800"/>
          </a:xfrm>
        </p:grpSpPr>
        <p:sp>
          <p:nvSpPr>
            <p:cNvPr id="5219" name="Google Shape;5260;p91">
              <a:extLst>
                <a:ext uri="{FF2B5EF4-FFF2-40B4-BE49-F238E27FC236}">
                  <a16:creationId xmlns:a16="http://schemas.microsoft.com/office/drawing/2014/main" id="{91ED966C-10D1-023F-4EA8-648391091B2E}"/>
                </a:ext>
              </a:extLst>
            </p:cNvPr>
            <p:cNvSpPr/>
            <p:nvPr/>
          </p:nvSpPr>
          <p:spPr>
            <a:xfrm>
              <a:off x="6870075" y="3041775"/>
              <a:ext cx="3023025" cy="1427725"/>
            </a:xfrm>
            <a:custGeom>
              <a:avLst/>
              <a:gdLst/>
              <a:ahLst/>
              <a:cxnLst/>
              <a:rect l="l" t="t" r="r" b="b"/>
              <a:pathLst>
                <a:path w="120921" h="57109" extrusionOk="0">
                  <a:moveTo>
                    <a:pt x="9908" y="1"/>
                  </a:moveTo>
                  <a:cubicBezTo>
                    <a:pt x="9007" y="1"/>
                    <a:pt x="8240" y="501"/>
                    <a:pt x="7840" y="1335"/>
                  </a:cubicBezTo>
                  <a:lnTo>
                    <a:pt x="7606" y="1902"/>
                  </a:lnTo>
                  <a:lnTo>
                    <a:pt x="7306" y="1902"/>
                  </a:lnTo>
                  <a:cubicBezTo>
                    <a:pt x="7106" y="1569"/>
                    <a:pt x="6739" y="1335"/>
                    <a:pt x="6305" y="1335"/>
                  </a:cubicBezTo>
                  <a:lnTo>
                    <a:pt x="1602" y="1335"/>
                  </a:lnTo>
                  <a:cubicBezTo>
                    <a:pt x="935" y="1335"/>
                    <a:pt x="334" y="1902"/>
                    <a:pt x="334" y="2603"/>
                  </a:cubicBezTo>
                  <a:lnTo>
                    <a:pt x="334" y="3970"/>
                  </a:lnTo>
                  <a:cubicBezTo>
                    <a:pt x="134" y="4171"/>
                    <a:pt x="1" y="4638"/>
                    <a:pt x="1" y="5138"/>
                  </a:cubicBezTo>
                  <a:cubicBezTo>
                    <a:pt x="1" y="5638"/>
                    <a:pt x="134" y="6105"/>
                    <a:pt x="334" y="6305"/>
                  </a:cubicBezTo>
                  <a:lnTo>
                    <a:pt x="334" y="50804"/>
                  </a:lnTo>
                  <a:cubicBezTo>
                    <a:pt x="134" y="51004"/>
                    <a:pt x="1" y="51471"/>
                    <a:pt x="1" y="51971"/>
                  </a:cubicBezTo>
                  <a:cubicBezTo>
                    <a:pt x="1" y="52472"/>
                    <a:pt x="134" y="52939"/>
                    <a:pt x="334" y="53139"/>
                  </a:cubicBezTo>
                  <a:lnTo>
                    <a:pt x="334" y="54507"/>
                  </a:lnTo>
                  <a:cubicBezTo>
                    <a:pt x="334" y="55174"/>
                    <a:pt x="901" y="55774"/>
                    <a:pt x="1602" y="55774"/>
                  </a:cubicBezTo>
                  <a:lnTo>
                    <a:pt x="6305" y="55774"/>
                  </a:lnTo>
                  <a:cubicBezTo>
                    <a:pt x="6739" y="55774"/>
                    <a:pt x="7106" y="55574"/>
                    <a:pt x="7306" y="55240"/>
                  </a:cubicBezTo>
                  <a:lnTo>
                    <a:pt x="7606" y="55240"/>
                  </a:lnTo>
                  <a:lnTo>
                    <a:pt x="7840" y="55774"/>
                  </a:lnTo>
                  <a:cubicBezTo>
                    <a:pt x="8240" y="56575"/>
                    <a:pt x="9007" y="57108"/>
                    <a:pt x="9908" y="57108"/>
                  </a:cubicBezTo>
                  <a:lnTo>
                    <a:pt x="32023" y="57108"/>
                  </a:lnTo>
                  <a:cubicBezTo>
                    <a:pt x="32924" y="57108"/>
                    <a:pt x="33691" y="56608"/>
                    <a:pt x="34092" y="55774"/>
                  </a:cubicBezTo>
                  <a:lnTo>
                    <a:pt x="34292" y="55274"/>
                  </a:lnTo>
                  <a:lnTo>
                    <a:pt x="39696" y="55274"/>
                  </a:lnTo>
                  <a:cubicBezTo>
                    <a:pt x="39762" y="55641"/>
                    <a:pt x="40096" y="55941"/>
                    <a:pt x="40463" y="55941"/>
                  </a:cubicBezTo>
                  <a:lnTo>
                    <a:pt x="83360" y="55941"/>
                  </a:lnTo>
                  <a:cubicBezTo>
                    <a:pt x="83727" y="55941"/>
                    <a:pt x="84061" y="55641"/>
                    <a:pt x="84094" y="55274"/>
                  </a:cubicBezTo>
                  <a:lnTo>
                    <a:pt x="86929" y="55274"/>
                  </a:lnTo>
                  <a:lnTo>
                    <a:pt x="87163" y="55774"/>
                  </a:lnTo>
                  <a:cubicBezTo>
                    <a:pt x="87530" y="56575"/>
                    <a:pt x="88330" y="57108"/>
                    <a:pt x="89198" y="57108"/>
                  </a:cubicBezTo>
                  <a:lnTo>
                    <a:pt x="111347" y="57108"/>
                  </a:lnTo>
                  <a:cubicBezTo>
                    <a:pt x="112214" y="57108"/>
                    <a:pt x="113015" y="56608"/>
                    <a:pt x="113382" y="55774"/>
                  </a:cubicBezTo>
                  <a:lnTo>
                    <a:pt x="113582" y="55307"/>
                  </a:lnTo>
                  <a:cubicBezTo>
                    <a:pt x="113782" y="55574"/>
                    <a:pt x="114115" y="55741"/>
                    <a:pt x="114516" y="55741"/>
                  </a:cubicBezTo>
                  <a:lnTo>
                    <a:pt x="119219" y="55741"/>
                  </a:lnTo>
                  <a:cubicBezTo>
                    <a:pt x="119886" y="55741"/>
                    <a:pt x="120453" y="55174"/>
                    <a:pt x="120453" y="54473"/>
                  </a:cubicBezTo>
                  <a:lnTo>
                    <a:pt x="120453" y="50671"/>
                  </a:lnTo>
                  <a:cubicBezTo>
                    <a:pt x="120720" y="50637"/>
                    <a:pt x="120920" y="50437"/>
                    <a:pt x="120920" y="50170"/>
                  </a:cubicBezTo>
                  <a:lnTo>
                    <a:pt x="120920" y="48803"/>
                  </a:lnTo>
                  <a:lnTo>
                    <a:pt x="120920" y="42932"/>
                  </a:lnTo>
                  <a:cubicBezTo>
                    <a:pt x="120920" y="42665"/>
                    <a:pt x="120720" y="42465"/>
                    <a:pt x="120453" y="42431"/>
                  </a:cubicBezTo>
                  <a:lnTo>
                    <a:pt x="120453" y="14711"/>
                  </a:lnTo>
                  <a:cubicBezTo>
                    <a:pt x="120720" y="14645"/>
                    <a:pt x="120920" y="14445"/>
                    <a:pt x="120920" y="14211"/>
                  </a:cubicBezTo>
                  <a:lnTo>
                    <a:pt x="120920" y="8307"/>
                  </a:lnTo>
                  <a:lnTo>
                    <a:pt x="120920" y="6906"/>
                  </a:lnTo>
                  <a:cubicBezTo>
                    <a:pt x="120920" y="6639"/>
                    <a:pt x="120753" y="6439"/>
                    <a:pt x="120520" y="6439"/>
                  </a:cubicBezTo>
                  <a:lnTo>
                    <a:pt x="120520" y="2636"/>
                  </a:lnTo>
                  <a:cubicBezTo>
                    <a:pt x="120520" y="1969"/>
                    <a:pt x="119986" y="1402"/>
                    <a:pt x="119252" y="1402"/>
                  </a:cubicBezTo>
                  <a:lnTo>
                    <a:pt x="114549" y="1402"/>
                  </a:lnTo>
                  <a:cubicBezTo>
                    <a:pt x="114182" y="1402"/>
                    <a:pt x="113849" y="1569"/>
                    <a:pt x="113648" y="1802"/>
                  </a:cubicBezTo>
                  <a:lnTo>
                    <a:pt x="113415" y="1335"/>
                  </a:lnTo>
                  <a:cubicBezTo>
                    <a:pt x="113048" y="568"/>
                    <a:pt x="112247" y="1"/>
                    <a:pt x="111380" y="1"/>
                  </a:cubicBezTo>
                  <a:lnTo>
                    <a:pt x="89231" y="1"/>
                  </a:lnTo>
                  <a:cubicBezTo>
                    <a:pt x="88364" y="1"/>
                    <a:pt x="87563" y="501"/>
                    <a:pt x="87196" y="1335"/>
                  </a:cubicBezTo>
                  <a:lnTo>
                    <a:pt x="86996" y="1836"/>
                  </a:lnTo>
                  <a:lnTo>
                    <a:pt x="84161" y="1836"/>
                  </a:lnTo>
                  <a:cubicBezTo>
                    <a:pt x="84127" y="1469"/>
                    <a:pt x="83794" y="1168"/>
                    <a:pt x="83393" y="1168"/>
                  </a:cubicBezTo>
                  <a:lnTo>
                    <a:pt x="40463" y="1168"/>
                  </a:lnTo>
                  <a:cubicBezTo>
                    <a:pt x="40096" y="1168"/>
                    <a:pt x="39729" y="1469"/>
                    <a:pt x="39696" y="1836"/>
                  </a:cubicBezTo>
                  <a:lnTo>
                    <a:pt x="34292" y="1836"/>
                  </a:lnTo>
                  <a:lnTo>
                    <a:pt x="34092" y="1335"/>
                  </a:lnTo>
                  <a:cubicBezTo>
                    <a:pt x="33691" y="568"/>
                    <a:pt x="32924" y="1"/>
                    <a:pt x="32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61;p91">
              <a:extLst>
                <a:ext uri="{FF2B5EF4-FFF2-40B4-BE49-F238E27FC236}">
                  <a16:creationId xmlns:a16="http://schemas.microsoft.com/office/drawing/2014/main" id="{B5ACB3BC-3FC9-59DC-0272-1FC9607BD7E6}"/>
                </a:ext>
              </a:extLst>
            </p:cNvPr>
            <p:cNvSpPr/>
            <p:nvPr/>
          </p:nvSpPr>
          <p:spPr>
            <a:xfrm>
              <a:off x="7986700" y="2955900"/>
              <a:ext cx="1110000" cy="45050"/>
            </a:xfrm>
            <a:custGeom>
              <a:avLst/>
              <a:gdLst/>
              <a:ahLst/>
              <a:cxnLst/>
              <a:rect l="l" t="t" r="r" b="b"/>
              <a:pathLst>
                <a:path w="44400" h="1802" extrusionOk="0">
                  <a:moveTo>
                    <a:pt x="735" y="0"/>
                  </a:moveTo>
                  <a:cubicBezTo>
                    <a:pt x="334" y="0"/>
                    <a:pt x="1" y="334"/>
                    <a:pt x="1" y="734"/>
                  </a:cubicBezTo>
                  <a:lnTo>
                    <a:pt x="1" y="1034"/>
                  </a:lnTo>
                  <a:cubicBezTo>
                    <a:pt x="1" y="1468"/>
                    <a:pt x="334" y="1801"/>
                    <a:pt x="735" y="1801"/>
                  </a:cubicBezTo>
                  <a:lnTo>
                    <a:pt x="43665" y="1801"/>
                  </a:lnTo>
                  <a:cubicBezTo>
                    <a:pt x="44066" y="1801"/>
                    <a:pt x="44399" y="1468"/>
                    <a:pt x="44399" y="1034"/>
                  </a:cubicBezTo>
                  <a:lnTo>
                    <a:pt x="44399" y="734"/>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62;p91">
              <a:extLst>
                <a:ext uri="{FF2B5EF4-FFF2-40B4-BE49-F238E27FC236}">
                  <a16:creationId xmlns:a16="http://schemas.microsoft.com/office/drawing/2014/main" id="{07EBE020-4C2C-AB66-BF0F-4ABD11ED7078}"/>
                </a:ext>
              </a:extLst>
            </p:cNvPr>
            <p:cNvSpPr/>
            <p:nvPr/>
          </p:nvSpPr>
          <p:spPr>
            <a:xfrm>
              <a:off x="7829100" y="2972575"/>
              <a:ext cx="1403525" cy="112600"/>
            </a:xfrm>
            <a:custGeom>
              <a:avLst/>
              <a:gdLst/>
              <a:ahLst/>
              <a:cxnLst/>
              <a:rect l="l" t="t" r="r" b="b"/>
              <a:pathLst>
                <a:path w="56141" h="4504" extrusionOk="0">
                  <a:moveTo>
                    <a:pt x="0" y="0"/>
                  </a:moveTo>
                  <a:lnTo>
                    <a:pt x="0" y="4504"/>
                  </a:lnTo>
                  <a:lnTo>
                    <a:pt x="56140" y="4504"/>
                  </a:lnTo>
                  <a:lnTo>
                    <a:pt x="56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63;p91">
              <a:extLst>
                <a:ext uri="{FF2B5EF4-FFF2-40B4-BE49-F238E27FC236}">
                  <a16:creationId xmlns:a16="http://schemas.microsoft.com/office/drawing/2014/main" id="{BD6C05FA-CB68-2120-4977-8847D7962CC6}"/>
                </a:ext>
              </a:extLst>
            </p:cNvPr>
            <p:cNvSpPr/>
            <p:nvPr/>
          </p:nvSpPr>
          <p:spPr>
            <a:xfrm>
              <a:off x="7986700" y="4279350"/>
              <a:ext cx="1110000" cy="45050"/>
            </a:xfrm>
            <a:custGeom>
              <a:avLst/>
              <a:gdLst/>
              <a:ahLst/>
              <a:cxnLst/>
              <a:rect l="l" t="t" r="r" b="b"/>
              <a:pathLst>
                <a:path w="44400" h="1802" extrusionOk="0">
                  <a:moveTo>
                    <a:pt x="735" y="0"/>
                  </a:moveTo>
                  <a:cubicBezTo>
                    <a:pt x="334" y="0"/>
                    <a:pt x="1" y="334"/>
                    <a:pt x="1" y="767"/>
                  </a:cubicBezTo>
                  <a:lnTo>
                    <a:pt x="1" y="1067"/>
                  </a:lnTo>
                  <a:cubicBezTo>
                    <a:pt x="1" y="1468"/>
                    <a:pt x="334" y="1801"/>
                    <a:pt x="735" y="1801"/>
                  </a:cubicBezTo>
                  <a:lnTo>
                    <a:pt x="43665" y="1801"/>
                  </a:lnTo>
                  <a:cubicBezTo>
                    <a:pt x="44066" y="1801"/>
                    <a:pt x="44399" y="1468"/>
                    <a:pt x="44399" y="1067"/>
                  </a:cubicBezTo>
                  <a:lnTo>
                    <a:pt x="44399" y="767"/>
                  </a:lnTo>
                  <a:cubicBezTo>
                    <a:pt x="44399" y="334"/>
                    <a:pt x="44032" y="0"/>
                    <a:pt x="4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64;p91">
              <a:extLst>
                <a:ext uri="{FF2B5EF4-FFF2-40B4-BE49-F238E27FC236}">
                  <a16:creationId xmlns:a16="http://schemas.microsoft.com/office/drawing/2014/main" id="{D61F5087-AF8F-1D87-E0CD-96CC894A756C}"/>
                </a:ext>
              </a:extLst>
            </p:cNvPr>
            <p:cNvSpPr/>
            <p:nvPr/>
          </p:nvSpPr>
          <p:spPr>
            <a:xfrm>
              <a:off x="7829100" y="4195100"/>
              <a:ext cx="1403525" cy="112625"/>
            </a:xfrm>
            <a:custGeom>
              <a:avLst/>
              <a:gdLst/>
              <a:ahLst/>
              <a:cxnLst/>
              <a:rect l="l" t="t" r="r" b="b"/>
              <a:pathLst>
                <a:path w="56141" h="4505" extrusionOk="0">
                  <a:moveTo>
                    <a:pt x="0" y="1"/>
                  </a:moveTo>
                  <a:lnTo>
                    <a:pt x="0" y="4504"/>
                  </a:lnTo>
                  <a:lnTo>
                    <a:pt x="56140" y="4504"/>
                  </a:lnTo>
                  <a:lnTo>
                    <a:pt x="561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265;p91">
              <a:extLst>
                <a:ext uri="{FF2B5EF4-FFF2-40B4-BE49-F238E27FC236}">
                  <a16:creationId xmlns:a16="http://schemas.microsoft.com/office/drawing/2014/main" id="{8174A327-2B56-F3AF-8853-E2E8AEED165B}"/>
                </a:ext>
              </a:extLst>
            </p:cNvPr>
            <p:cNvSpPr/>
            <p:nvPr/>
          </p:nvSpPr>
          <p:spPr>
            <a:xfrm>
              <a:off x="9986475" y="3085975"/>
              <a:ext cx="30875" cy="207675"/>
            </a:xfrm>
            <a:custGeom>
              <a:avLst/>
              <a:gdLst/>
              <a:ahLst/>
              <a:cxnLst/>
              <a:rect l="l" t="t" r="r" b="b"/>
              <a:pathLst>
                <a:path w="1235" h="8307" extrusionOk="0">
                  <a:moveTo>
                    <a:pt x="0" y="1"/>
                  </a:moveTo>
                  <a:lnTo>
                    <a:pt x="0" y="8307"/>
                  </a:lnTo>
                  <a:lnTo>
                    <a:pt x="734" y="8307"/>
                  </a:lnTo>
                  <a:cubicBezTo>
                    <a:pt x="1034" y="8307"/>
                    <a:pt x="1234" y="8107"/>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266;p91">
              <a:extLst>
                <a:ext uri="{FF2B5EF4-FFF2-40B4-BE49-F238E27FC236}">
                  <a16:creationId xmlns:a16="http://schemas.microsoft.com/office/drawing/2014/main" id="{B75E219B-C912-6351-5E7B-10E358389BC1}"/>
                </a:ext>
              </a:extLst>
            </p:cNvPr>
            <p:cNvSpPr/>
            <p:nvPr/>
          </p:nvSpPr>
          <p:spPr>
            <a:xfrm>
              <a:off x="9986475" y="3085975"/>
              <a:ext cx="30875" cy="48400"/>
            </a:xfrm>
            <a:custGeom>
              <a:avLst/>
              <a:gdLst/>
              <a:ahLst/>
              <a:cxnLst/>
              <a:rect l="l" t="t" r="r" b="b"/>
              <a:pathLst>
                <a:path w="1235" h="1936" extrusionOk="0">
                  <a:moveTo>
                    <a:pt x="0" y="1"/>
                  </a:moveTo>
                  <a:lnTo>
                    <a:pt x="0" y="1936"/>
                  </a:lnTo>
                  <a:lnTo>
                    <a:pt x="1234" y="1936"/>
                  </a:ln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267;p91">
              <a:extLst>
                <a:ext uri="{FF2B5EF4-FFF2-40B4-BE49-F238E27FC236}">
                  <a16:creationId xmlns:a16="http://schemas.microsoft.com/office/drawing/2014/main" id="{C58BA61E-A335-95DC-C6DE-A7A2B913D5B2}"/>
                </a:ext>
              </a:extLst>
            </p:cNvPr>
            <p:cNvSpPr/>
            <p:nvPr/>
          </p:nvSpPr>
          <p:spPr>
            <a:xfrm>
              <a:off x="9986475" y="3986625"/>
              <a:ext cx="30875" cy="207675"/>
            </a:xfrm>
            <a:custGeom>
              <a:avLst/>
              <a:gdLst/>
              <a:ahLst/>
              <a:cxnLst/>
              <a:rect l="l" t="t" r="r" b="b"/>
              <a:pathLst>
                <a:path w="1235" h="8307" extrusionOk="0">
                  <a:moveTo>
                    <a:pt x="0" y="1"/>
                  </a:moveTo>
                  <a:lnTo>
                    <a:pt x="0" y="8307"/>
                  </a:lnTo>
                  <a:lnTo>
                    <a:pt x="734" y="8307"/>
                  </a:lnTo>
                  <a:cubicBezTo>
                    <a:pt x="1034" y="8307"/>
                    <a:pt x="1234" y="8106"/>
                    <a:pt x="1234" y="7806"/>
                  </a:cubicBezTo>
                  <a:lnTo>
                    <a:pt x="1234" y="501"/>
                  </a:lnTo>
                  <a:cubicBezTo>
                    <a:pt x="1234" y="201"/>
                    <a:pt x="1034"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268;p91">
              <a:extLst>
                <a:ext uri="{FF2B5EF4-FFF2-40B4-BE49-F238E27FC236}">
                  <a16:creationId xmlns:a16="http://schemas.microsoft.com/office/drawing/2014/main" id="{7948C2E4-54DB-EA21-67E2-06467A3F7BC1}"/>
                </a:ext>
              </a:extLst>
            </p:cNvPr>
            <p:cNvSpPr/>
            <p:nvPr/>
          </p:nvSpPr>
          <p:spPr>
            <a:xfrm>
              <a:off x="9986475" y="4145900"/>
              <a:ext cx="30875" cy="48400"/>
            </a:xfrm>
            <a:custGeom>
              <a:avLst/>
              <a:gdLst/>
              <a:ahLst/>
              <a:cxnLst/>
              <a:rect l="l" t="t" r="r" b="b"/>
              <a:pathLst>
                <a:path w="1235" h="1936" extrusionOk="0">
                  <a:moveTo>
                    <a:pt x="0" y="1"/>
                  </a:moveTo>
                  <a:lnTo>
                    <a:pt x="0" y="1936"/>
                  </a:lnTo>
                  <a:lnTo>
                    <a:pt x="734" y="1936"/>
                  </a:lnTo>
                  <a:cubicBezTo>
                    <a:pt x="1034" y="1936"/>
                    <a:pt x="1234" y="1735"/>
                    <a:pt x="1234" y="1435"/>
                  </a:cubicBez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269;p91">
              <a:extLst>
                <a:ext uri="{FF2B5EF4-FFF2-40B4-BE49-F238E27FC236}">
                  <a16:creationId xmlns:a16="http://schemas.microsoft.com/office/drawing/2014/main" id="{F075BEDB-325C-D41D-BA9B-A1DF69D001BC}"/>
                </a:ext>
              </a:extLst>
            </p:cNvPr>
            <p:cNvSpPr/>
            <p:nvPr/>
          </p:nvSpPr>
          <p:spPr>
            <a:xfrm>
              <a:off x="9144200" y="2926700"/>
              <a:ext cx="714700" cy="97600"/>
            </a:xfrm>
            <a:custGeom>
              <a:avLst/>
              <a:gdLst/>
              <a:ahLst/>
              <a:cxnLst/>
              <a:rect l="l" t="t" r="r" b="b"/>
              <a:pathLst>
                <a:path w="28588" h="3904" extrusionOk="0">
                  <a:moveTo>
                    <a:pt x="3236" y="1"/>
                  </a:moveTo>
                  <a:cubicBezTo>
                    <a:pt x="2336" y="34"/>
                    <a:pt x="1535" y="534"/>
                    <a:pt x="1168" y="1335"/>
                  </a:cubicBezTo>
                  <a:lnTo>
                    <a:pt x="1" y="3903"/>
                  </a:lnTo>
                  <a:lnTo>
                    <a:pt x="28588" y="3903"/>
                  </a:lnTo>
                  <a:lnTo>
                    <a:pt x="27420" y="1335"/>
                  </a:lnTo>
                  <a:cubicBezTo>
                    <a:pt x="27053" y="534"/>
                    <a:pt x="26253" y="1"/>
                    <a:pt x="2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270;p91">
              <a:extLst>
                <a:ext uri="{FF2B5EF4-FFF2-40B4-BE49-F238E27FC236}">
                  <a16:creationId xmlns:a16="http://schemas.microsoft.com/office/drawing/2014/main" id="{4E237B78-048D-38B5-0B98-6CE54B4DD421}"/>
                </a:ext>
              </a:extLst>
            </p:cNvPr>
            <p:cNvSpPr/>
            <p:nvPr/>
          </p:nvSpPr>
          <p:spPr>
            <a:xfrm>
              <a:off x="914252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271;p91">
              <a:extLst>
                <a:ext uri="{FF2B5EF4-FFF2-40B4-BE49-F238E27FC236}">
                  <a16:creationId xmlns:a16="http://schemas.microsoft.com/office/drawing/2014/main" id="{645358F9-915C-0F0F-C921-C291036A7AA8}"/>
                </a:ext>
              </a:extLst>
            </p:cNvPr>
            <p:cNvSpPr/>
            <p:nvPr/>
          </p:nvSpPr>
          <p:spPr>
            <a:xfrm>
              <a:off x="9825525" y="2960050"/>
              <a:ext cx="180150" cy="1359350"/>
            </a:xfrm>
            <a:custGeom>
              <a:avLst/>
              <a:gdLst/>
              <a:ahLst/>
              <a:cxnLst/>
              <a:rect l="l" t="t" r="r" b="b"/>
              <a:pathLst>
                <a:path w="7206" h="54374" extrusionOk="0">
                  <a:moveTo>
                    <a:pt x="1268" y="1"/>
                  </a:moveTo>
                  <a:cubicBezTo>
                    <a:pt x="601" y="1"/>
                    <a:pt x="0" y="535"/>
                    <a:pt x="0" y="1235"/>
                  </a:cubicBezTo>
                  <a:lnTo>
                    <a:pt x="0" y="53106"/>
                  </a:lnTo>
                  <a:cubicBezTo>
                    <a:pt x="0" y="53773"/>
                    <a:pt x="534" y="54373"/>
                    <a:pt x="1268" y="54373"/>
                  </a:cubicBezTo>
                  <a:lnTo>
                    <a:pt x="5971" y="54373"/>
                  </a:lnTo>
                  <a:cubicBezTo>
                    <a:pt x="6672" y="54373"/>
                    <a:pt x="7205" y="53839"/>
                    <a:pt x="7205" y="53106"/>
                  </a:cubicBezTo>
                  <a:lnTo>
                    <a:pt x="7205" y="1235"/>
                  </a:lnTo>
                  <a:cubicBezTo>
                    <a:pt x="7205" y="568"/>
                    <a:pt x="6672" y="1"/>
                    <a:pt x="5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272;p91">
              <a:extLst>
                <a:ext uri="{FF2B5EF4-FFF2-40B4-BE49-F238E27FC236}">
                  <a16:creationId xmlns:a16="http://schemas.microsoft.com/office/drawing/2014/main" id="{E7F203C6-D946-CB69-D95E-947FEE143990}"/>
                </a:ext>
              </a:extLst>
            </p:cNvPr>
            <p:cNvSpPr/>
            <p:nvPr/>
          </p:nvSpPr>
          <p:spPr>
            <a:xfrm>
              <a:off x="9729625" y="2973400"/>
              <a:ext cx="261875" cy="1332650"/>
            </a:xfrm>
            <a:custGeom>
              <a:avLst/>
              <a:gdLst/>
              <a:ahLst/>
              <a:cxnLst/>
              <a:rect l="l" t="t" r="r" b="b"/>
              <a:pathLst>
                <a:path w="10475" h="53306" extrusionOk="0">
                  <a:moveTo>
                    <a:pt x="1268" y="1"/>
                  </a:moveTo>
                  <a:cubicBezTo>
                    <a:pt x="567" y="1"/>
                    <a:pt x="0" y="534"/>
                    <a:pt x="0" y="1235"/>
                  </a:cubicBezTo>
                  <a:lnTo>
                    <a:pt x="0" y="52038"/>
                  </a:lnTo>
                  <a:cubicBezTo>
                    <a:pt x="0" y="52705"/>
                    <a:pt x="534" y="53305"/>
                    <a:pt x="1268" y="53305"/>
                  </a:cubicBezTo>
                  <a:lnTo>
                    <a:pt x="9207" y="53305"/>
                  </a:lnTo>
                  <a:cubicBezTo>
                    <a:pt x="9874" y="53305"/>
                    <a:pt x="10474" y="52738"/>
                    <a:pt x="10474" y="52071"/>
                  </a:cubicBezTo>
                  <a:lnTo>
                    <a:pt x="10474" y="1235"/>
                  </a:lnTo>
                  <a:cubicBezTo>
                    <a:pt x="10474" y="568"/>
                    <a:pt x="9941" y="1"/>
                    <a:pt x="9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273;p91">
              <a:extLst>
                <a:ext uri="{FF2B5EF4-FFF2-40B4-BE49-F238E27FC236}">
                  <a16:creationId xmlns:a16="http://schemas.microsoft.com/office/drawing/2014/main" id="{0838B7EC-2B4B-2F69-1002-C72A76C44FC9}"/>
                </a:ext>
              </a:extLst>
            </p:cNvPr>
            <p:cNvSpPr/>
            <p:nvPr/>
          </p:nvSpPr>
          <p:spPr>
            <a:xfrm>
              <a:off x="6991825" y="3021775"/>
              <a:ext cx="33375" cy="65900"/>
            </a:xfrm>
            <a:custGeom>
              <a:avLst/>
              <a:gdLst/>
              <a:ahLst/>
              <a:cxnLst/>
              <a:rect l="l" t="t" r="r" b="b"/>
              <a:pathLst>
                <a:path w="1335" h="2636" extrusionOk="0">
                  <a:moveTo>
                    <a:pt x="668" y="0"/>
                  </a:moveTo>
                  <a:cubicBezTo>
                    <a:pt x="301" y="0"/>
                    <a:pt x="1" y="601"/>
                    <a:pt x="1" y="1335"/>
                  </a:cubicBezTo>
                  <a:cubicBezTo>
                    <a:pt x="1" y="2069"/>
                    <a:pt x="301" y="2636"/>
                    <a:pt x="668" y="2636"/>
                  </a:cubicBezTo>
                  <a:cubicBezTo>
                    <a:pt x="1068" y="2636"/>
                    <a:pt x="1335" y="2035"/>
                    <a:pt x="1335" y="1335"/>
                  </a:cubicBezTo>
                  <a:cubicBezTo>
                    <a:pt x="1335" y="601"/>
                    <a:pt x="1068" y="34"/>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274;p91">
              <a:extLst>
                <a:ext uri="{FF2B5EF4-FFF2-40B4-BE49-F238E27FC236}">
                  <a16:creationId xmlns:a16="http://schemas.microsoft.com/office/drawing/2014/main" id="{183CEA26-8622-253E-3FA3-12CF33E12AA9}"/>
                </a:ext>
              </a:extLst>
            </p:cNvPr>
            <p:cNvSpPr/>
            <p:nvPr/>
          </p:nvSpPr>
          <p:spPr>
            <a:xfrm>
              <a:off x="6991825" y="4191775"/>
              <a:ext cx="33375" cy="66750"/>
            </a:xfrm>
            <a:custGeom>
              <a:avLst/>
              <a:gdLst/>
              <a:ahLst/>
              <a:cxnLst/>
              <a:rect l="l" t="t" r="r" b="b"/>
              <a:pathLst>
                <a:path w="1335" h="2670" extrusionOk="0">
                  <a:moveTo>
                    <a:pt x="668" y="1"/>
                  </a:moveTo>
                  <a:cubicBezTo>
                    <a:pt x="301" y="1"/>
                    <a:pt x="1" y="601"/>
                    <a:pt x="1" y="1335"/>
                  </a:cubicBezTo>
                  <a:cubicBezTo>
                    <a:pt x="1" y="2102"/>
                    <a:pt x="301" y="2669"/>
                    <a:pt x="668" y="2669"/>
                  </a:cubicBezTo>
                  <a:cubicBezTo>
                    <a:pt x="1068" y="2669"/>
                    <a:pt x="1335" y="2069"/>
                    <a:pt x="1335" y="1335"/>
                  </a:cubicBezTo>
                  <a:cubicBezTo>
                    <a:pt x="1335" y="601"/>
                    <a:pt x="1068"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275;p91">
              <a:extLst>
                <a:ext uri="{FF2B5EF4-FFF2-40B4-BE49-F238E27FC236}">
                  <a16:creationId xmlns:a16="http://schemas.microsoft.com/office/drawing/2014/main" id="{8B43DA61-C5FF-349A-4D28-8ACE758B0A5C}"/>
                </a:ext>
              </a:extLst>
            </p:cNvPr>
            <p:cNvSpPr/>
            <p:nvPr/>
          </p:nvSpPr>
          <p:spPr>
            <a:xfrm>
              <a:off x="7160275" y="2926700"/>
              <a:ext cx="714700" cy="97600"/>
            </a:xfrm>
            <a:custGeom>
              <a:avLst/>
              <a:gdLst/>
              <a:ahLst/>
              <a:cxnLst/>
              <a:rect l="l" t="t" r="r" b="b"/>
              <a:pathLst>
                <a:path w="28588" h="3904" extrusionOk="0">
                  <a:moveTo>
                    <a:pt x="3237" y="1"/>
                  </a:moveTo>
                  <a:cubicBezTo>
                    <a:pt x="2336" y="34"/>
                    <a:pt x="1535" y="534"/>
                    <a:pt x="1168" y="1335"/>
                  </a:cubicBezTo>
                  <a:lnTo>
                    <a:pt x="1" y="3903"/>
                  </a:lnTo>
                  <a:lnTo>
                    <a:pt x="28588" y="3903"/>
                  </a:lnTo>
                  <a:lnTo>
                    <a:pt x="27420" y="1335"/>
                  </a:lnTo>
                  <a:cubicBezTo>
                    <a:pt x="27054" y="534"/>
                    <a:pt x="26253" y="1"/>
                    <a:pt x="25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276;p91">
              <a:extLst>
                <a:ext uri="{FF2B5EF4-FFF2-40B4-BE49-F238E27FC236}">
                  <a16:creationId xmlns:a16="http://schemas.microsoft.com/office/drawing/2014/main" id="{C354284E-7BE7-B4C4-0D30-C19C40788D19}"/>
                </a:ext>
              </a:extLst>
            </p:cNvPr>
            <p:cNvSpPr/>
            <p:nvPr/>
          </p:nvSpPr>
          <p:spPr>
            <a:xfrm>
              <a:off x="7160275" y="4254325"/>
              <a:ext cx="713875" cy="98425"/>
            </a:xfrm>
            <a:custGeom>
              <a:avLst/>
              <a:gdLst/>
              <a:ahLst/>
              <a:cxnLst/>
              <a:rect l="l" t="t" r="r" b="b"/>
              <a:pathLst>
                <a:path w="28555" h="3937" extrusionOk="0">
                  <a:moveTo>
                    <a:pt x="1" y="0"/>
                  </a:moveTo>
                  <a:lnTo>
                    <a:pt x="1168" y="2602"/>
                  </a:lnTo>
                  <a:cubicBezTo>
                    <a:pt x="1535" y="3403"/>
                    <a:pt x="2336" y="3936"/>
                    <a:pt x="3203" y="3936"/>
                  </a:cubicBezTo>
                  <a:lnTo>
                    <a:pt x="25352" y="3936"/>
                  </a:lnTo>
                  <a:cubicBezTo>
                    <a:pt x="26220" y="3936"/>
                    <a:pt x="27020" y="3436"/>
                    <a:pt x="27387" y="2602"/>
                  </a:cubicBezTo>
                  <a:lnTo>
                    <a:pt x="28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277;p91">
              <a:extLst>
                <a:ext uri="{FF2B5EF4-FFF2-40B4-BE49-F238E27FC236}">
                  <a16:creationId xmlns:a16="http://schemas.microsoft.com/office/drawing/2014/main" id="{9DFB7E07-90E2-7756-6FC3-2FFFD4E13DA9}"/>
                </a:ext>
              </a:extLst>
            </p:cNvPr>
            <p:cNvSpPr/>
            <p:nvPr/>
          </p:nvSpPr>
          <p:spPr>
            <a:xfrm>
              <a:off x="7001850" y="2960050"/>
              <a:ext cx="180150" cy="1359350"/>
            </a:xfrm>
            <a:custGeom>
              <a:avLst/>
              <a:gdLst/>
              <a:ahLst/>
              <a:cxnLst/>
              <a:rect l="l" t="t" r="r" b="b"/>
              <a:pathLst>
                <a:path w="7206" h="54374" extrusionOk="0">
                  <a:moveTo>
                    <a:pt x="1234" y="1"/>
                  </a:moveTo>
                  <a:cubicBezTo>
                    <a:pt x="534" y="34"/>
                    <a:pt x="0" y="568"/>
                    <a:pt x="0" y="1235"/>
                  </a:cubicBezTo>
                  <a:lnTo>
                    <a:pt x="0" y="53106"/>
                  </a:lnTo>
                  <a:cubicBezTo>
                    <a:pt x="0" y="53773"/>
                    <a:pt x="534" y="54373"/>
                    <a:pt x="1234" y="54373"/>
                  </a:cubicBezTo>
                  <a:lnTo>
                    <a:pt x="5938" y="54373"/>
                  </a:lnTo>
                  <a:cubicBezTo>
                    <a:pt x="6638" y="54373"/>
                    <a:pt x="7205" y="53839"/>
                    <a:pt x="7205" y="53106"/>
                  </a:cubicBezTo>
                  <a:lnTo>
                    <a:pt x="7205" y="1235"/>
                  </a:lnTo>
                  <a:cubicBezTo>
                    <a:pt x="7205" y="568"/>
                    <a:pt x="6671" y="1"/>
                    <a:pt x="5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278;p91">
              <a:extLst>
                <a:ext uri="{FF2B5EF4-FFF2-40B4-BE49-F238E27FC236}">
                  <a16:creationId xmlns:a16="http://schemas.microsoft.com/office/drawing/2014/main" id="{B79C9646-E668-971D-22BB-B2DD5A40B4EB}"/>
                </a:ext>
              </a:extLst>
            </p:cNvPr>
            <p:cNvSpPr/>
            <p:nvPr/>
          </p:nvSpPr>
          <p:spPr>
            <a:xfrm>
              <a:off x="7016025" y="2974250"/>
              <a:ext cx="261875" cy="1332625"/>
            </a:xfrm>
            <a:custGeom>
              <a:avLst/>
              <a:gdLst/>
              <a:ahLst/>
              <a:cxnLst/>
              <a:rect l="l" t="t" r="r" b="b"/>
              <a:pathLst>
                <a:path w="10475" h="53305" extrusionOk="0">
                  <a:moveTo>
                    <a:pt x="1268" y="0"/>
                  </a:moveTo>
                  <a:cubicBezTo>
                    <a:pt x="601" y="0"/>
                    <a:pt x="0" y="567"/>
                    <a:pt x="0" y="1268"/>
                  </a:cubicBezTo>
                  <a:lnTo>
                    <a:pt x="0" y="52037"/>
                  </a:lnTo>
                  <a:cubicBezTo>
                    <a:pt x="0" y="52704"/>
                    <a:pt x="534" y="53305"/>
                    <a:pt x="1268" y="53305"/>
                  </a:cubicBezTo>
                  <a:lnTo>
                    <a:pt x="9240" y="53305"/>
                  </a:lnTo>
                  <a:cubicBezTo>
                    <a:pt x="9907" y="53305"/>
                    <a:pt x="10474" y="52771"/>
                    <a:pt x="10474" y="52037"/>
                  </a:cubicBezTo>
                  <a:lnTo>
                    <a:pt x="10474" y="1201"/>
                  </a:lnTo>
                  <a:cubicBezTo>
                    <a:pt x="10474" y="567"/>
                    <a:pt x="9941" y="0"/>
                    <a:pt x="9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279;p91">
              <a:extLst>
                <a:ext uri="{FF2B5EF4-FFF2-40B4-BE49-F238E27FC236}">
                  <a16:creationId xmlns:a16="http://schemas.microsoft.com/office/drawing/2014/main" id="{7465FC4E-5F37-14B1-C2B1-10949BF6CE4C}"/>
                </a:ext>
              </a:extLst>
            </p:cNvPr>
            <p:cNvSpPr/>
            <p:nvPr/>
          </p:nvSpPr>
          <p:spPr>
            <a:xfrm>
              <a:off x="7086075" y="3001750"/>
              <a:ext cx="2859550" cy="1275100"/>
            </a:xfrm>
            <a:custGeom>
              <a:avLst/>
              <a:gdLst/>
              <a:ahLst/>
              <a:cxnLst/>
              <a:rect l="l" t="t" r="r" b="b"/>
              <a:pathLst>
                <a:path w="114382" h="51004" extrusionOk="0">
                  <a:moveTo>
                    <a:pt x="32123" y="1"/>
                  </a:moveTo>
                  <a:lnTo>
                    <a:pt x="2368" y="635"/>
                  </a:lnTo>
                  <a:cubicBezTo>
                    <a:pt x="1034" y="701"/>
                    <a:pt x="0" y="1835"/>
                    <a:pt x="0" y="3170"/>
                  </a:cubicBezTo>
                  <a:lnTo>
                    <a:pt x="0" y="47835"/>
                  </a:lnTo>
                  <a:cubicBezTo>
                    <a:pt x="0" y="49169"/>
                    <a:pt x="1034" y="50270"/>
                    <a:pt x="2368" y="50370"/>
                  </a:cubicBezTo>
                  <a:lnTo>
                    <a:pt x="32123" y="51004"/>
                  </a:lnTo>
                  <a:lnTo>
                    <a:pt x="110446" y="51004"/>
                  </a:lnTo>
                  <a:cubicBezTo>
                    <a:pt x="112614" y="51004"/>
                    <a:pt x="114382" y="49236"/>
                    <a:pt x="114382" y="47068"/>
                  </a:cubicBezTo>
                  <a:lnTo>
                    <a:pt x="114382" y="3970"/>
                  </a:lnTo>
                  <a:cubicBezTo>
                    <a:pt x="114382" y="1735"/>
                    <a:pt x="112614" y="1"/>
                    <a:pt x="110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280;p91">
              <a:extLst>
                <a:ext uri="{FF2B5EF4-FFF2-40B4-BE49-F238E27FC236}">
                  <a16:creationId xmlns:a16="http://schemas.microsoft.com/office/drawing/2014/main" id="{C040BA00-144F-5C55-F472-A442A02FC8FB}"/>
                </a:ext>
              </a:extLst>
            </p:cNvPr>
            <p:cNvSpPr/>
            <p:nvPr/>
          </p:nvSpPr>
          <p:spPr>
            <a:xfrm>
              <a:off x="7198650" y="3041775"/>
              <a:ext cx="805600" cy="1196725"/>
            </a:xfrm>
            <a:custGeom>
              <a:avLst/>
              <a:gdLst/>
              <a:ahLst/>
              <a:cxnLst/>
              <a:rect l="l" t="t" r="r" b="b"/>
              <a:pathLst>
                <a:path w="32224" h="47869" extrusionOk="0">
                  <a:moveTo>
                    <a:pt x="0" y="1"/>
                  </a:moveTo>
                  <a:lnTo>
                    <a:pt x="0" y="47869"/>
                  </a:lnTo>
                  <a:lnTo>
                    <a:pt x="32223" y="47869"/>
                  </a:lnTo>
                  <a:lnTo>
                    <a:pt x="322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281;p91">
              <a:extLst>
                <a:ext uri="{FF2B5EF4-FFF2-40B4-BE49-F238E27FC236}">
                  <a16:creationId xmlns:a16="http://schemas.microsoft.com/office/drawing/2014/main" id="{81707F17-06EB-E556-CB56-4CFA8FEC3E7B}"/>
                </a:ext>
              </a:extLst>
            </p:cNvPr>
            <p:cNvSpPr/>
            <p:nvPr/>
          </p:nvSpPr>
          <p:spPr>
            <a:xfrm>
              <a:off x="9135850" y="3068475"/>
              <a:ext cx="731400" cy="1143350"/>
            </a:xfrm>
            <a:custGeom>
              <a:avLst/>
              <a:gdLst/>
              <a:ahLst/>
              <a:cxnLst/>
              <a:rect l="l" t="t" r="r" b="b"/>
              <a:pathLst>
                <a:path w="29256" h="45734" extrusionOk="0">
                  <a:moveTo>
                    <a:pt x="1" y="0"/>
                  </a:moveTo>
                  <a:lnTo>
                    <a:pt x="1" y="45733"/>
                  </a:lnTo>
                  <a:lnTo>
                    <a:pt x="26020" y="45733"/>
                  </a:lnTo>
                  <a:cubicBezTo>
                    <a:pt x="27787" y="45733"/>
                    <a:pt x="29222" y="44265"/>
                    <a:pt x="29222" y="42531"/>
                  </a:cubicBezTo>
                  <a:lnTo>
                    <a:pt x="29222" y="3236"/>
                  </a:lnTo>
                  <a:cubicBezTo>
                    <a:pt x="29255" y="1401"/>
                    <a:pt x="27787" y="0"/>
                    <a:pt x="2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282;p91">
              <a:extLst>
                <a:ext uri="{FF2B5EF4-FFF2-40B4-BE49-F238E27FC236}">
                  <a16:creationId xmlns:a16="http://schemas.microsoft.com/office/drawing/2014/main" id="{42EE605E-D160-E855-D322-8E2489E08C42}"/>
                </a:ext>
              </a:extLst>
            </p:cNvPr>
            <p:cNvSpPr/>
            <p:nvPr/>
          </p:nvSpPr>
          <p:spPr>
            <a:xfrm>
              <a:off x="9188400" y="3094325"/>
              <a:ext cx="647975" cy="1090800"/>
            </a:xfrm>
            <a:custGeom>
              <a:avLst/>
              <a:gdLst/>
              <a:ahLst/>
              <a:cxnLst/>
              <a:rect l="l" t="t" r="r" b="b"/>
              <a:pathLst>
                <a:path w="25919" h="43632" extrusionOk="0">
                  <a:moveTo>
                    <a:pt x="0" y="0"/>
                  </a:moveTo>
                  <a:lnTo>
                    <a:pt x="0" y="43632"/>
                  </a:lnTo>
                  <a:lnTo>
                    <a:pt x="23017" y="43632"/>
                  </a:lnTo>
                  <a:cubicBezTo>
                    <a:pt x="24618" y="43632"/>
                    <a:pt x="25919" y="42331"/>
                    <a:pt x="25919" y="40730"/>
                  </a:cubicBezTo>
                  <a:lnTo>
                    <a:pt x="25919" y="2936"/>
                  </a:lnTo>
                  <a:cubicBezTo>
                    <a:pt x="25919" y="1335"/>
                    <a:pt x="24618" y="0"/>
                    <a:pt x="23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283;p91">
              <a:extLst>
                <a:ext uri="{FF2B5EF4-FFF2-40B4-BE49-F238E27FC236}">
                  <a16:creationId xmlns:a16="http://schemas.microsoft.com/office/drawing/2014/main" id="{57800D50-248B-BF8F-868B-DDED0EBB6B48}"/>
                </a:ext>
              </a:extLst>
            </p:cNvPr>
            <p:cNvSpPr/>
            <p:nvPr/>
          </p:nvSpPr>
          <p:spPr>
            <a:xfrm>
              <a:off x="7091900" y="3340125"/>
              <a:ext cx="35875" cy="72475"/>
            </a:xfrm>
            <a:custGeom>
              <a:avLst/>
              <a:gdLst/>
              <a:ahLst/>
              <a:cxnLst/>
              <a:rect l="l" t="t" r="r" b="b"/>
              <a:pathLst>
                <a:path w="1435" h="2899" extrusionOk="0">
                  <a:moveTo>
                    <a:pt x="1385" y="0"/>
                  </a:moveTo>
                  <a:cubicBezTo>
                    <a:pt x="1379" y="0"/>
                    <a:pt x="1374" y="3"/>
                    <a:pt x="1368" y="9"/>
                  </a:cubicBezTo>
                  <a:lnTo>
                    <a:pt x="67" y="1977"/>
                  </a:lnTo>
                  <a:cubicBezTo>
                    <a:pt x="1" y="2010"/>
                    <a:pt x="1" y="2110"/>
                    <a:pt x="1" y="2177"/>
                  </a:cubicBezTo>
                  <a:lnTo>
                    <a:pt x="1" y="2677"/>
                  </a:lnTo>
                  <a:cubicBezTo>
                    <a:pt x="1" y="2809"/>
                    <a:pt x="42" y="2898"/>
                    <a:pt x="76" y="2898"/>
                  </a:cubicBezTo>
                  <a:cubicBezTo>
                    <a:pt x="85" y="2898"/>
                    <a:pt x="94" y="2892"/>
                    <a:pt x="101" y="2878"/>
                  </a:cubicBezTo>
                  <a:lnTo>
                    <a:pt x="1402" y="943"/>
                  </a:lnTo>
                  <a:cubicBezTo>
                    <a:pt x="1435" y="876"/>
                    <a:pt x="1435" y="809"/>
                    <a:pt x="1435" y="709"/>
                  </a:cubicBezTo>
                  <a:lnTo>
                    <a:pt x="1435" y="209"/>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284;p91">
              <a:extLst>
                <a:ext uri="{FF2B5EF4-FFF2-40B4-BE49-F238E27FC236}">
                  <a16:creationId xmlns:a16="http://schemas.microsoft.com/office/drawing/2014/main" id="{569E72C7-1887-ECBC-7968-869BF8F37472}"/>
                </a:ext>
              </a:extLst>
            </p:cNvPr>
            <p:cNvSpPr/>
            <p:nvPr/>
          </p:nvSpPr>
          <p:spPr>
            <a:xfrm>
              <a:off x="7091900" y="3394325"/>
              <a:ext cx="35875" cy="72475"/>
            </a:xfrm>
            <a:custGeom>
              <a:avLst/>
              <a:gdLst/>
              <a:ahLst/>
              <a:cxnLst/>
              <a:rect l="l" t="t" r="r" b="b"/>
              <a:pathLst>
                <a:path w="1435" h="2899" extrusionOk="0">
                  <a:moveTo>
                    <a:pt x="1385" y="1"/>
                  </a:moveTo>
                  <a:cubicBezTo>
                    <a:pt x="1379" y="1"/>
                    <a:pt x="1374" y="3"/>
                    <a:pt x="1368" y="9"/>
                  </a:cubicBezTo>
                  <a:lnTo>
                    <a:pt x="67" y="1977"/>
                  </a:lnTo>
                  <a:cubicBezTo>
                    <a:pt x="1" y="2010"/>
                    <a:pt x="1" y="2111"/>
                    <a:pt x="1" y="2177"/>
                  </a:cubicBezTo>
                  <a:lnTo>
                    <a:pt x="1" y="2678"/>
                  </a:lnTo>
                  <a:cubicBezTo>
                    <a:pt x="1" y="2809"/>
                    <a:pt x="42" y="2899"/>
                    <a:pt x="76" y="2899"/>
                  </a:cubicBezTo>
                  <a:cubicBezTo>
                    <a:pt x="85" y="2899"/>
                    <a:pt x="94" y="2892"/>
                    <a:pt x="101" y="2878"/>
                  </a:cubicBezTo>
                  <a:lnTo>
                    <a:pt x="1402" y="943"/>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285;p91">
              <a:extLst>
                <a:ext uri="{FF2B5EF4-FFF2-40B4-BE49-F238E27FC236}">
                  <a16:creationId xmlns:a16="http://schemas.microsoft.com/office/drawing/2014/main" id="{1B199D2A-C754-1FD5-1745-5B71ADC36506}"/>
                </a:ext>
              </a:extLst>
            </p:cNvPr>
            <p:cNvSpPr/>
            <p:nvPr/>
          </p:nvSpPr>
          <p:spPr>
            <a:xfrm>
              <a:off x="7091900" y="3448525"/>
              <a:ext cx="35875" cy="72475"/>
            </a:xfrm>
            <a:custGeom>
              <a:avLst/>
              <a:gdLst/>
              <a:ahLst/>
              <a:cxnLst/>
              <a:rect l="l" t="t" r="r" b="b"/>
              <a:pathLst>
                <a:path w="1435" h="2899" extrusionOk="0">
                  <a:moveTo>
                    <a:pt x="1385" y="1"/>
                  </a:moveTo>
                  <a:cubicBezTo>
                    <a:pt x="1379" y="1"/>
                    <a:pt x="1374" y="4"/>
                    <a:pt x="1368" y="9"/>
                  </a:cubicBezTo>
                  <a:lnTo>
                    <a:pt x="67" y="1977"/>
                  </a:lnTo>
                  <a:cubicBezTo>
                    <a:pt x="1" y="2011"/>
                    <a:pt x="1" y="2111"/>
                    <a:pt x="1" y="2177"/>
                  </a:cubicBezTo>
                  <a:lnTo>
                    <a:pt x="1" y="2678"/>
                  </a:lnTo>
                  <a:cubicBezTo>
                    <a:pt x="1" y="2809"/>
                    <a:pt x="42" y="2899"/>
                    <a:pt x="76" y="2899"/>
                  </a:cubicBezTo>
                  <a:cubicBezTo>
                    <a:pt x="85" y="2899"/>
                    <a:pt x="94" y="2892"/>
                    <a:pt x="101" y="2878"/>
                  </a:cubicBezTo>
                  <a:lnTo>
                    <a:pt x="1402" y="943"/>
                  </a:lnTo>
                  <a:cubicBezTo>
                    <a:pt x="1435" y="877"/>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286;p91">
              <a:extLst>
                <a:ext uri="{FF2B5EF4-FFF2-40B4-BE49-F238E27FC236}">
                  <a16:creationId xmlns:a16="http://schemas.microsoft.com/office/drawing/2014/main" id="{C610E56B-51F7-C3EC-B392-5F878B1E2F4A}"/>
                </a:ext>
              </a:extLst>
            </p:cNvPr>
            <p:cNvSpPr/>
            <p:nvPr/>
          </p:nvSpPr>
          <p:spPr>
            <a:xfrm>
              <a:off x="7091900" y="3501900"/>
              <a:ext cx="35875" cy="72175"/>
            </a:xfrm>
            <a:custGeom>
              <a:avLst/>
              <a:gdLst/>
              <a:ahLst/>
              <a:cxnLst/>
              <a:rect l="l" t="t" r="r" b="b"/>
              <a:pathLst>
                <a:path w="1435" h="2887" extrusionOk="0">
                  <a:moveTo>
                    <a:pt x="1385" y="1"/>
                  </a:moveTo>
                  <a:cubicBezTo>
                    <a:pt x="1379" y="1"/>
                    <a:pt x="1374" y="4"/>
                    <a:pt x="1368" y="9"/>
                  </a:cubicBezTo>
                  <a:lnTo>
                    <a:pt x="67" y="1977"/>
                  </a:lnTo>
                  <a:cubicBezTo>
                    <a:pt x="1" y="2011"/>
                    <a:pt x="1" y="2077"/>
                    <a:pt x="1" y="2177"/>
                  </a:cubicBezTo>
                  <a:lnTo>
                    <a:pt x="1" y="2678"/>
                  </a:lnTo>
                  <a:cubicBezTo>
                    <a:pt x="1" y="2817"/>
                    <a:pt x="47" y="2886"/>
                    <a:pt x="82" y="2886"/>
                  </a:cubicBezTo>
                  <a:cubicBezTo>
                    <a:pt x="89" y="2886"/>
                    <a:pt x="95" y="2883"/>
                    <a:pt x="101" y="2878"/>
                  </a:cubicBezTo>
                  <a:lnTo>
                    <a:pt x="1402" y="910"/>
                  </a:lnTo>
                  <a:cubicBezTo>
                    <a:pt x="1435" y="876"/>
                    <a:pt x="1435" y="810"/>
                    <a:pt x="1435" y="710"/>
                  </a:cubicBezTo>
                  <a:lnTo>
                    <a:pt x="1435" y="209"/>
                  </a:lnTo>
                  <a:cubicBezTo>
                    <a:pt x="1435" y="70"/>
                    <a:pt x="1412" y="1"/>
                    <a:pt x="1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287;p91">
              <a:extLst>
                <a:ext uri="{FF2B5EF4-FFF2-40B4-BE49-F238E27FC236}">
                  <a16:creationId xmlns:a16="http://schemas.microsoft.com/office/drawing/2014/main" id="{8DFF6098-D623-0BA1-8E66-687CCDE32FE6}"/>
                </a:ext>
              </a:extLst>
            </p:cNvPr>
            <p:cNvSpPr/>
            <p:nvPr/>
          </p:nvSpPr>
          <p:spPr>
            <a:xfrm>
              <a:off x="7091900" y="3556125"/>
              <a:ext cx="35875" cy="72150"/>
            </a:xfrm>
            <a:custGeom>
              <a:avLst/>
              <a:gdLst/>
              <a:ahLst/>
              <a:cxnLst/>
              <a:rect l="l" t="t" r="r" b="b"/>
              <a:pathLst>
                <a:path w="1435" h="2886" extrusionOk="0">
                  <a:moveTo>
                    <a:pt x="1385" y="0"/>
                  </a:moveTo>
                  <a:cubicBezTo>
                    <a:pt x="1379" y="0"/>
                    <a:pt x="1374" y="3"/>
                    <a:pt x="1368" y="8"/>
                  </a:cubicBezTo>
                  <a:lnTo>
                    <a:pt x="67" y="1976"/>
                  </a:lnTo>
                  <a:cubicBezTo>
                    <a:pt x="1" y="2010"/>
                    <a:pt x="1" y="2076"/>
                    <a:pt x="1" y="2177"/>
                  </a:cubicBezTo>
                  <a:lnTo>
                    <a:pt x="1" y="2677"/>
                  </a:lnTo>
                  <a:cubicBezTo>
                    <a:pt x="1" y="2816"/>
                    <a:pt x="47" y="2885"/>
                    <a:pt x="82" y="2885"/>
                  </a:cubicBezTo>
                  <a:cubicBezTo>
                    <a:pt x="89" y="2885"/>
                    <a:pt x="95" y="2883"/>
                    <a:pt x="101" y="2877"/>
                  </a:cubicBezTo>
                  <a:lnTo>
                    <a:pt x="1402" y="909"/>
                  </a:lnTo>
                  <a:cubicBezTo>
                    <a:pt x="1435" y="876"/>
                    <a:pt x="1435" y="809"/>
                    <a:pt x="1435" y="709"/>
                  </a:cubicBezTo>
                  <a:lnTo>
                    <a:pt x="1435" y="208"/>
                  </a:lnTo>
                  <a:cubicBezTo>
                    <a:pt x="1435" y="70"/>
                    <a:pt x="1412" y="0"/>
                    <a:pt x="13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288;p91">
              <a:extLst>
                <a:ext uri="{FF2B5EF4-FFF2-40B4-BE49-F238E27FC236}">
                  <a16:creationId xmlns:a16="http://schemas.microsoft.com/office/drawing/2014/main" id="{07ECE760-6CCD-9551-F54B-2A4903F74073}"/>
                </a:ext>
              </a:extLst>
            </p:cNvPr>
            <p:cNvSpPr/>
            <p:nvPr/>
          </p:nvSpPr>
          <p:spPr>
            <a:xfrm>
              <a:off x="7091900" y="3867700"/>
              <a:ext cx="35875" cy="72775"/>
            </a:xfrm>
            <a:custGeom>
              <a:avLst/>
              <a:gdLst/>
              <a:ahLst/>
              <a:cxnLst/>
              <a:rect l="l" t="t" r="r" b="b"/>
              <a:pathLst>
                <a:path w="1435" h="2911" extrusionOk="0">
                  <a:moveTo>
                    <a:pt x="76" y="0"/>
                  </a:moveTo>
                  <a:cubicBezTo>
                    <a:pt x="42" y="0"/>
                    <a:pt x="1" y="90"/>
                    <a:pt x="1" y="221"/>
                  </a:cubicBezTo>
                  <a:lnTo>
                    <a:pt x="1" y="721"/>
                  </a:lnTo>
                  <a:cubicBezTo>
                    <a:pt x="1" y="788"/>
                    <a:pt x="1" y="888"/>
                    <a:pt x="67" y="922"/>
                  </a:cubicBezTo>
                  <a:lnTo>
                    <a:pt x="1368" y="2890"/>
                  </a:lnTo>
                  <a:cubicBezTo>
                    <a:pt x="1375" y="2904"/>
                    <a:pt x="1382" y="2911"/>
                    <a:pt x="1389" y="2911"/>
                  </a:cubicBezTo>
                  <a:cubicBezTo>
                    <a:pt x="1414" y="2911"/>
                    <a:pt x="1435" y="2821"/>
                    <a:pt x="1435" y="2690"/>
                  </a:cubicBezTo>
                  <a:lnTo>
                    <a:pt x="1435" y="2189"/>
                  </a:lnTo>
                  <a:cubicBezTo>
                    <a:pt x="1435" y="2089"/>
                    <a:pt x="1435" y="2022"/>
                    <a:pt x="1402" y="1956"/>
                  </a:cubicBezTo>
                  <a:lnTo>
                    <a:pt x="101" y="21"/>
                  </a:lnTo>
                  <a:cubicBezTo>
                    <a:pt x="94" y="7"/>
                    <a:pt x="85"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289;p91">
              <a:extLst>
                <a:ext uri="{FF2B5EF4-FFF2-40B4-BE49-F238E27FC236}">
                  <a16:creationId xmlns:a16="http://schemas.microsoft.com/office/drawing/2014/main" id="{1712B888-90A8-ADF0-E45C-6646D8646E26}"/>
                </a:ext>
              </a:extLst>
            </p:cNvPr>
            <p:cNvSpPr/>
            <p:nvPr/>
          </p:nvSpPr>
          <p:spPr>
            <a:xfrm>
              <a:off x="7091900" y="3814625"/>
              <a:ext cx="35875" cy="72125"/>
            </a:xfrm>
            <a:custGeom>
              <a:avLst/>
              <a:gdLst/>
              <a:ahLst/>
              <a:cxnLst/>
              <a:rect l="l" t="t" r="r" b="b"/>
              <a:pathLst>
                <a:path w="1435" h="2885" extrusionOk="0">
                  <a:moveTo>
                    <a:pt x="82" y="1"/>
                  </a:moveTo>
                  <a:cubicBezTo>
                    <a:pt x="47" y="1"/>
                    <a:pt x="1" y="70"/>
                    <a:pt x="1" y="209"/>
                  </a:cubicBezTo>
                  <a:lnTo>
                    <a:pt x="1" y="710"/>
                  </a:lnTo>
                  <a:cubicBezTo>
                    <a:pt x="1" y="810"/>
                    <a:pt x="1" y="876"/>
                    <a:pt x="67" y="910"/>
                  </a:cubicBezTo>
                  <a:lnTo>
                    <a:pt x="1368" y="2878"/>
                  </a:lnTo>
                  <a:cubicBezTo>
                    <a:pt x="1373" y="2882"/>
                    <a:pt x="1377" y="2884"/>
                    <a:pt x="1381" y="2884"/>
                  </a:cubicBezTo>
                  <a:cubicBezTo>
                    <a:pt x="1410" y="2884"/>
                    <a:pt x="1435" y="2794"/>
                    <a:pt x="1435" y="2678"/>
                  </a:cubicBezTo>
                  <a:lnTo>
                    <a:pt x="1435" y="2177"/>
                  </a:lnTo>
                  <a:cubicBezTo>
                    <a:pt x="1435" y="2077"/>
                    <a:pt x="1435" y="2011"/>
                    <a:pt x="1402" y="1977"/>
                  </a:cubicBezTo>
                  <a:lnTo>
                    <a:pt x="101" y="9"/>
                  </a:lnTo>
                  <a:cubicBezTo>
                    <a:pt x="95" y="4"/>
                    <a:pt x="89"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290;p91">
              <a:extLst>
                <a:ext uri="{FF2B5EF4-FFF2-40B4-BE49-F238E27FC236}">
                  <a16:creationId xmlns:a16="http://schemas.microsoft.com/office/drawing/2014/main" id="{190F7B96-399C-A6BF-9E29-E878A686AA95}"/>
                </a:ext>
              </a:extLst>
            </p:cNvPr>
            <p:cNvSpPr/>
            <p:nvPr/>
          </p:nvSpPr>
          <p:spPr>
            <a:xfrm>
              <a:off x="7091900" y="3759275"/>
              <a:ext cx="35875" cy="72900"/>
            </a:xfrm>
            <a:custGeom>
              <a:avLst/>
              <a:gdLst/>
              <a:ahLst/>
              <a:cxnLst/>
              <a:rect l="l" t="t" r="r" b="b"/>
              <a:pathLst>
                <a:path w="1435" h="2916" extrusionOk="0">
                  <a:moveTo>
                    <a:pt x="76" y="1"/>
                  </a:moveTo>
                  <a:cubicBezTo>
                    <a:pt x="42" y="1"/>
                    <a:pt x="1" y="91"/>
                    <a:pt x="1" y="222"/>
                  </a:cubicBezTo>
                  <a:lnTo>
                    <a:pt x="1" y="722"/>
                  </a:lnTo>
                  <a:cubicBezTo>
                    <a:pt x="1" y="789"/>
                    <a:pt x="1" y="889"/>
                    <a:pt x="67" y="922"/>
                  </a:cubicBezTo>
                  <a:lnTo>
                    <a:pt x="1368" y="2890"/>
                  </a:lnTo>
                  <a:cubicBezTo>
                    <a:pt x="1377" y="2907"/>
                    <a:pt x="1385" y="2916"/>
                    <a:pt x="1394" y="2916"/>
                  </a:cubicBezTo>
                  <a:cubicBezTo>
                    <a:pt x="1417" y="2916"/>
                    <a:pt x="1435" y="2847"/>
                    <a:pt x="1435" y="2723"/>
                  </a:cubicBezTo>
                  <a:lnTo>
                    <a:pt x="1435" y="2190"/>
                  </a:lnTo>
                  <a:cubicBezTo>
                    <a:pt x="1435" y="2090"/>
                    <a:pt x="1435" y="2023"/>
                    <a:pt x="1402" y="1956"/>
                  </a:cubicBezTo>
                  <a:lnTo>
                    <a:pt x="101" y="22"/>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291;p91">
              <a:extLst>
                <a:ext uri="{FF2B5EF4-FFF2-40B4-BE49-F238E27FC236}">
                  <a16:creationId xmlns:a16="http://schemas.microsoft.com/office/drawing/2014/main" id="{7D7BFC95-6164-9879-EEA0-9FCA48B9B765}"/>
                </a:ext>
              </a:extLst>
            </p:cNvPr>
            <p:cNvSpPr/>
            <p:nvPr/>
          </p:nvSpPr>
          <p:spPr>
            <a:xfrm>
              <a:off x="7091900" y="3706225"/>
              <a:ext cx="35875" cy="72150"/>
            </a:xfrm>
            <a:custGeom>
              <a:avLst/>
              <a:gdLst/>
              <a:ahLst/>
              <a:cxnLst/>
              <a:rect l="l" t="t" r="r" b="b"/>
              <a:pathLst>
                <a:path w="1435" h="2886" extrusionOk="0">
                  <a:moveTo>
                    <a:pt x="82" y="0"/>
                  </a:moveTo>
                  <a:cubicBezTo>
                    <a:pt x="47" y="0"/>
                    <a:pt x="1" y="70"/>
                    <a:pt x="1" y="209"/>
                  </a:cubicBezTo>
                  <a:lnTo>
                    <a:pt x="1" y="709"/>
                  </a:lnTo>
                  <a:cubicBezTo>
                    <a:pt x="1" y="809"/>
                    <a:pt x="1" y="876"/>
                    <a:pt x="67" y="909"/>
                  </a:cubicBezTo>
                  <a:lnTo>
                    <a:pt x="1368" y="2877"/>
                  </a:lnTo>
                  <a:cubicBezTo>
                    <a:pt x="1374" y="2883"/>
                    <a:pt x="1379" y="2886"/>
                    <a:pt x="1385" y="2886"/>
                  </a:cubicBezTo>
                  <a:cubicBezTo>
                    <a:pt x="1412" y="2886"/>
                    <a:pt x="1435" y="2816"/>
                    <a:pt x="1435" y="2677"/>
                  </a:cubicBezTo>
                  <a:lnTo>
                    <a:pt x="1435" y="2177"/>
                  </a:lnTo>
                  <a:cubicBezTo>
                    <a:pt x="1435" y="2077"/>
                    <a:pt x="1435" y="2010"/>
                    <a:pt x="1402" y="1977"/>
                  </a:cubicBezTo>
                  <a:lnTo>
                    <a:pt x="101" y="9"/>
                  </a:lnTo>
                  <a:cubicBezTo>
                    <a:pt x="95" y="3"/>
                    <a:pt x="89"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292;p91">
              <a:extLst>
                <a:ext uri="{FF2B5EF4-FFF2-40B4-BE49-F238E27FC236}">
                  <a16:creationId xmlns:a16="http://schemas.microsoft.com/office/drawing/2014/main" id="{BF2C3BC0-BD19-E165-2C68-EC07C23BE282}"/>
                </a:ext>
              </a:extLst>
            </p:cNvPr>
            <p:cNvSpPr/>
            <p:nvPr/>
          </p:nvSpPr>
          <p:spPr>
            <a:xfrm>
              <a:off x="7091900" y="3651700"/>
              <a:ext cx="35875" cy="73125"/>
            </a:xfrm>
            <a:custGeom>
              <a:avLst/>
              <a:gdLst/>
              <a:ahLst/>
              <a:cxnLst/>
              <a:rect l="l" t="t" r="r" b="b"/>
              <a:pathLst>
                <a:path w="1435" h="2925" extrusionOk="0">
                  <a:moveTo>
                    <a:pt x="76" y="1"/>
                  </a:moveTo>
                  <a:cubicBezTo>
                    <a:pt x="42" y="1"/>
                    <a:pt x="1" y="90"/>
                    <a:pt x="1" y="222"/>
                  </a:cubicBezTo>
                  <a:lnTo>
                    <a:pt x="1" y="722"/>
                  </a:lnTo>
                  <a:cubicBezTo>
                    <a:pt x="1" y="822"/>
                    <a:pt x="1" y="889"/>
                    <a:pt x="67" y="922"/>
                  </a:cubicBezTo>
                  <a:lnTo>
                    <a:pt x="1368" y="2890"/>
                  </a:lnTo>
                  <a:cubicBezTo>
                    <a:pt x="1376" y="2914"/>
                    <a:pt x="1384" y="2925"/>
                    <a:pt x="1392" y="2925"/>
                  </a:cubicBezTo>
                  <a:cubicBezTo>
                    <a:pt x="1416" y="2925"/>
                    <a:pt x="1435" y="2817"/>
                    <a:pt x="1435" y="2690"/>
                  </a:cubicBezTo>
                  <a:lnTo>
                    <a:pt x="1435" y="2190"/>
                  </a:lnTo>
                  <a:cubicBezTo>
                    <a:pt x="1435" y="2090"/>
                    <a:pt x="1435" y="2023"/>
                    <a:pt x="1402" y="1990"/>
                  </a:cubicBezTo>
                  <a:lnTo>
                    <a:pt x="101" y="21"/>
                  </a:lnTo>
                  <a:cubicBezTo>
                    <a:pt x="94" y="7"/>
                    <a:pt x="85"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293;p91">
              <a:extLst>
                <a:ext uri="{FF2B5EF4-FFF2-40B4-BE49-F238E27FC236}">
                  <a16:creationId xmlns:a16="http://schemas.microsoft.com/office/drawing/2014/main" id="{0FE58D67-FDB1-F58D-79C5-17E766A15F95}"/>
                </a:ext>
              </a:extLst>
            </p:cNvPr>
            <p:cNvSpPr/>
            <p:nvPr/>
          </p:nvSpPr>
          <p:spPr>
            <a:xfrm>
              <a:off x="7111075" y="3614700"/>
              <a:ext cx="17550" cy="50900"/>
            </a:xfrm>
            <a:custGeom>
              <a:avLst/>
              <a:gdLst/>
              <a:ahLst/>
              <a:cxnLst/>
              <a:rect l="l" t="t" r="r" b="b"/>
              <a:pathLst>
                <a:path w="702" h="2036" extrusionOk="0">
                  <a:moveTo>
                    <a:pt x="701" y="0"/>
                  </a:moveTo>
                  <a:lnTo>
                    <a:pt x="1" y="1001"/>
                  </a:lnTo>
                  <a:lnTo>
                    <a:pt x="701" y="2035"/>
                  </a:ln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294;p91">
              <a:extLst>
                <a:ext uri="{FF2B5EF4-FFF2-40B4-BE49-F238E27FC236}">
                  <a16:creationId xmlns:a16="http://schemas.microsoft.com/office/drawing/2014/main" id="{D84E4143-9080-7F15-A07F-D707E91CA48B}"/>
                </a:ext>
              </a:extLst>
            </p:cNvPr>
            <p:cNvSpPr/>
            <p:nvPr/>
          </p:nvSpPr>
          <p:spPr>
            <a:xfrm>
              <a:off x="7103575" y="3961600"/>
              <a:ext cx="25875" cy="255225"/>
            </a:xfrm>
            <a:custGeom>
              <a:avLst/>
              <a:gdLst/>
              <a:ahLst/>
              <a:cxnLst/>
              <a:rect l="l" t="t" r="r" b="b"/>
              <a:pathLst>
                <a:path w="1035" h="10209" extrusionOk="0">
                  <a:moveTo>
                    <a:pt x="1035" y="1"/>
                  </a:moveTo>
                  <a:lnTo>
                    <a:pt x="434" y="268"/>
                  </a:lnTo>
                  <a:cubicBezTo>
                    <a:pt x="167" y="335"/>
                    <a:pt x="1" y="601"/>
                    <a:pt x="1" y="835"/>
                  </a:cubicBezTo>
                  <a:lnTo>
                    <a:pt x="1" y="9007"/>
                  </a:lnTo>
                  <a:cubicBezTo>
                    <a:pt x="1" y="9641"/>
                    <a:pt x="468" y="10142"/>
                    <a:pt x="1035" y="10208"/>
                  </a:cubicBezTo>
                  <a:lnTo>
                    <a:pt x="1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295;p91">
              <a:extLst>
                <a:ext uri="{FF2B5EF4-FFF2-40B4-BE49-F238E27FC236}">
                  <a16:creationId xmlns:a16="http://schemas.microsoft.com/office/drawing/2014/main" id="{22FD73C3-615D-220F-613E-68AEA24676BE}"/>
                </a:ext>
              </a:extLst>
            </p:cNvPr>
            <p:cNvSpPr/>
            <p:nvPr/>
          </p:nvSpPr>
          <p:spPr>
            <a:xfrm>
              <a:off x="7090225" y="3986625"/>
              <a:ext cx="31725" cy="207675"/>
            </a:xfrm>
            <a:custGeom>
              <a:avLst/>
              <a:gdLst/>
              <a:ahLst/>
              <a:cxnLst/>
              <a:rect l="l" t="t" r="r" b="b"/>
              <a:pathLst>
                <a:path w="1269" h="8307" extrusionOk="0">
                  <a:moveTo>
                    <a:pt x="501" y="1"/>
                  </a:moveTo>
                  <a:cubicBezTo>
                    <a:pt x="201" y="1"/>
                    <a:pt x="1" y="201"/>
                    <a:pt x="1" y="501"/>
                  </a:cubicBezTo>
                  <a:lnTo>
                    <a:pt x="1" y="7806"/>
                  </a:lnTo>
                  <a:cubicBezTo>
                    <a:pt x="1" y="8106"/>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296;p91">
              <a:extLst>
                <a:ext uri="{FF2B5EF4-FFF2-40B4-BE49-F238E27FC236}">
                  <a16:creationId xmlns:a16="http://schemas.microsoft.com/office/drawing/2014/main" id="{E5237C50-C175-F1DE-6F49-096CD5C6FF15}"/>
                </a:ext>
              </a:extLst>
            </p:cNvPr>
            <p:cNvSpPr/>
            <p:nvPr/>
          </p:nvSpPr>
          <p:spPr>
            <a:xfrm>
              <a:off x="7090225" y="4145900"/>
              <a:ext cx="31725" cy="48400"/>
            </a:xfrm>
            <a:custGeom>
              <a:avLst/>
              <a:gdLst/>
              <a:ahLst/>
              <a:cxnLst/>
              <a:rect l="l" t="t" r="r" b="b"/>
              <a:pathLst>
                <a:path w="1269" h="1936" extrusionOk="0">
                  <a:moveTo>
                    <a:pt x="1" y="1"/>
                  </a:moveTo>
                  <a:lnTo>
                    <a:pt x="1" y="1435"/>
                  </a:lnTo>
                  <a:cubicBezTo>
                    <a:pt x="1" y="1702"/>
                    <a:pt x="201" y="1936"/>
                    <a:pt x="501" y="1936"/>
                  </a:cubicBezTo>
                  <a:lnTo>
                    <a:pt x="1268" y="1936"/>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297;p91">
              <a:extLst>
                <a:ext uri="{FF2B5EF4-FFF2-40B4-BE49-F238E27FC236}">
                  <a16:creationId xmlns:a16="http://schemas.microsoft.com/office/drawing/2014/main" id="{F0AFC729-FB86-7637-49C6-8E0D26C8065C}"/>
                </a:ext>
              </a:extLst>
            </p:cNvPr>
            <p:cNvSpPr/>
            <p:nvPr/>
          </p:nvSpPr>
          <p:spPr>
            <a:xfrm>
              <a:off x="7103575" y="3063475"/>
              <a:ext cx="25875" cy="255200"/>
            </a:xfrm>
            <a:custGeom>
              <a:avLst/>
              <a:gdLst/>
              <a:ahLst/>
              <a:cxnLst/>
              <a:rect l="l" t="t" r="r" b="b"/>
              <a:pathLst>
                <a:path w="1035" h="10208" extrusionOk="0">
                  <a:moveTo>
                    <a:pt x="1035" y="0"/>
                  </a:moveTo>
                  <a:cubicBezTo>
                    <a:pt x="468" y="67"/>
                    <a:pt x="1" y="567"/>
                    <a:pt x="1" y="1201"/>
                  </a:cubicBezTo>
                  <a:lnTo>
                    <a:pt x="1" y="9374"/>
                  </a:lnTo>
                  <a:cubicBezTo>
                    <a:pt x="1" y="9607"/>
                    <a:pt x="167" y="9874"/>
                    <a:pt x="434" y="9941"/>
                  </a:cubicBezTo>
                  <a:lnTo>
                    <a:pt x="1035" y="10208"/>
                  </a:lnTo>
                  <a:lnTo>
                    <a:pt x="1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298;p91">
              <a:extLst>
                <a:ext uri="{FF2B5EF4-FFF2-40B4-BE49-F238E27FC236}">
                  <a16:creationId xmlns:a16="http://schemas.microsoft.com/office/drawing/2014/main" id="{AA9D00E0-A1FB-62B3-7188-84591A72A508}"/>
                </a:ext>
              </a:extLst>
            </p:cNvPr>
            <p:cNvSpPr/>
            <p:nvPr/>
          </p:nvSpPr>
          <p:spPr>
            <a:xfrm>
              <a:off x="7090225" y="3085975"/>
              <a:ext cx="31725" cy="207675"/>
            </a:xfrm>
            <a:custGeom>
              <a:avLst/>
              <a:gdLst/>
              <a:ahLst/>
              <a:cxnLst/>
              <a:rect l="l" t="t" r="r" b="b"/>
              <a:pathLst>
                <a:path w="1269" h="8307" extrusionOk="0">
                  <a:moveTo>
                    <a:pt x="501" y="1"/>
                  </a:moveTo>
                  <a:cubicBezTo>
                    <a:pt x="201" y="1"/>
                    <a:pt x="1" y="201"/>
                    <a:pt x="1" y="501"/>
                  </a:cubicBezTo>
                  <a:lnTo>
                    <a:pt x="1" y="7806"/>
                  </a:lnTo>
                  <a:cubicBezTo>
                    <a:pt x="1" y="8073"/>
                    <a:pt x="201" y="8307"/>
                    <a:pt x="501" y="8307"/>
                  </a:cubicBezTo>
                  <a:lnTo>
                    <a:pt x="1268" y="8307"/>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299;p91">
              <a:extLst>
                <a:ext uri="{FF2B5EF4-FFF2-40B4-BE49-F238E27FC236}">
                  <a16:creationId xmlns:a16="http://schemas.microsoft.com/office/drawing/2014/main" id="{98E378F5-DBF8-FD64-6A5F-D243191D67A8}"/>
                </a:ext>
              </a:extLst>
            </p:cNvPr>
            <p:cNvSpPr/>
            <p:nvPr/>
          </p:nvSpPr>
          <p:spPr>
            <a:xfrm>
              <a:off x="7090225" y="3085975"/>
              <a:ext cx="31725" cy="47575"/>
            </a:xfrm>
            <a:custGeom>
              <a:avLst/>
              <a:gdLst/>
              <a:ahLst/>
              <a:cxnLst/>
              <a:rect l="l" t="t" r="r" b="b"/>
              <a:pathLst>
                <a:path w="1269" h="1903" extrusionOk="0">
                  <a:moveTo>
                    <a:pt x="501" y="1"/>
                  </a:moveTo>
                  <a:cubicBezTo>
                    <a:pt x="201" y="1"/>
                    <a:pt x="1" y="201"/>
                    <a:pt x="1" y="501"/>
                  </a:cubicBezTo>
                  <a:lnTo>
                    <a:pt x="1" y="1902"/>
                  </a:lnTo>
                  <a:lnTo>
                    <a:pt x="1268" y="190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00;p91">
              <a:extLst>
                <a:ext uri="{FF2B5EF4-FFF2-40B4-BE49-F238E27FC236}">
                  <a16:creationId xmlns:a16="http://schemas.microsoft.com/office/drawing/2014/main" id="{862EA1F4-5122-1BDE-27E7-848A4230C75A}"/>
                </a:ext>
              </a:extLst>
            </p:cNvPr>
            <p:cNvSpPr/>
            <p:nvPr/>
          </p:nvSpPr>
          <p:spPr>
            <a:xfrm>
              <a:off x="7226175" y="3705600"/>
              <a:ext cx="748875" cy="504550"/>
            </a:xfrm>
            <a:custGeom>
              <a:avLst/>
              <a:gdLst/>
              <a:ahLst/>
              <a:cxnLst/>
              <a:rect l="l" t="t" r="r" b="b"/>
              <a:pathLst>
                <a:path w="29955" h="20182" extrusionOk="0">
                  <a:moveTo>
                    <a:pt x="33" y="0"/>
                  </a:moveTo>
                  <a:lnTo>
                    <a:pt x="0" y="17246"/>
                  </a:lnTo>
                  <a:lnTo>
                    <a:pt x="29955" y="20181"/>
                  </a:lnTo>
                  <a:lnTo>
                    <a:pt x="29955" y="20181"/>
                  </a:lnTo>
                  <a:lnTo>
                    <a:pt x="27620" y="234"/>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01;p91">
              <a:extLst>
                <a:ext uri="{FF2B5EF4-FFF2-40B4-BE49-F238E27FC236}">
                  <a16:creationId xmlns:a16="http://schemas.microsoft.com/office/drawing/2014/main" id="{E0DF93A1-C247-4395-B6A3-382FE9EB8B55}"/>
                </a:ext>
              </a:extLst>
            </p:cNvPr>
            <p:cNvSpPr/>
            <p:nvPr/>
          </p:nvSpPr>
          <p:spPr>
            <a:xfrm>
              <a:off x="7226175" y="3070150"/>
              <a:ext cx="748875" cy="504550"/>
            </a:xfrm>
            <a:custGeom>
              <a:avLst/>
              <a:gdLst/>
              <a:ahLst/>
              <a:cxnLst/>
              <a:rect l="l" t="t" r="r" b="b"/>
              <a:pathLst>
                <a:path w="29955" h="20182" extrusionOk="0">
                  <a:moveTo>
                    <a:pt x="29955" y="0"/>
                  </a:moveTo>
                  <a:lnTo>
                    <a:pt x="0" y="2936"/>
                  </a:lnTo>
                  <a:lnTo>
                    <a:pt x="33" y="20181"/>
                  </a:lnTo>
                  <a:lnTo>
                    <a:pt x="27620" y="19948"/>
                  </a:lnTo>
                  <a:lnTo>
                    <a:pt x="29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302;p91">
              <a:extLst>
                <a:ext uri="{FF2B5EF4-FFF2-40B4-BE49-F238E27FC236}">
                  <a16:creationId xmlns:a16="http://schemas.microsoft.com/office/drawing/2014/main" id="{8DBFA79A-769A-7348-B96F-406B9A92E702}"/>
                </a:ext>
              </a:extLst>
            </p:cNvPr>
            <p:cNvSpPr/>
            <p:nvPr/>
          </p:nvSpPr>
          <p:spPr>
            <a:xfrm>
              <a:off x="7175300" y="3043450"/>
              <a:ext cx="78400" cy="1196725"/>
            </a:xfrm>
            <a:custGeom>
              <a:avLst/>
              <a:gdLst/>
              <a:ahLst/>
              <a:cxnLst/>
              <a:rect l="l" t="t" r="r" b="b"/>
              <a:pathLst>
                <a:path w="3136" h="47869" extrusionOk="0">
                  <a:moveTo>
                    <a:pt x="934" y="1"/>
                  </a:moveTo>
                  <a:lnTo>
                    <a:pt x="0" y="23918"/>
                  </a:lnTo>
                  <a:lnTo>
                    <a:pt x="934" y="47868"/>
                  </a:lnTo>
                  <a:lnTo>
                    <a:pt x="934" y="47368"/>
                  </a:lnTo>
                  <a:lnTo>
                    <a:pt x="2035" y="43865"/>
                  </a:lnTo>
                  <a:lnTo>
                    <a:pt x="2636" y="43532"/>
                  </a:lnTo>
                  <a:cubicBezTo>
                    <a:pt x="2969" y="43365"/>
                    <a:pt x="3136" y="43031"/>
                    <a:pt x="3136" y="42631"/>
                  </a:cubicBezTo>
                  <a:lnTo>
                    <a:pt x="3136" y="27854"/>
                  </a:lnTo>
                  <a:cubicBezTo>
                    <a:pt x="3136" y="27520"/>
                    <a:pt x="2969" y="27187"/>
                    <a:pt x="2702" y="27020"/>
                  </a:cubicBezTo>
                  <a:lnTo>
                    <a:pt x="2068" y="26620"/>
                  </a:lnTo>
                  <a:lnTo>
                    <a:pt x="2068" y="24452"/>
                  </a:lnTo>
                  <a:lnTo>
                    <a:pt x="2068" y="23351"/>
                  </a:lnTo>
                  <a:lnTo>
                    <a:pt x="2068" y="21216"/>
                  </a:lnTo>
                  <a:lnTo>
                    <a:pt x="2702" y="20849"/>
                  </a:lnTo>
                  <a:cubicBezTo>
                    <a:pt x="2969" y="20682"/>
                    <a:pt x="3136" y="20349"/>
                    <a:pt x="3136" y="20015"/>
                  </a:cubicBezTo>
                  <a:lnTo>
                    <a:pt x="3136" y="5204"/>
                  </a:lnTo>
                  <a:cubicBezTo>
                    <a:pt x="3136" y="4837"/>
                    <a:pt x="2936" y="4504"/>
                    <a:pt x="2636" y="4337"/>
                  </a:cubicBezTo>
                  <a:lnTo>
                    <a:pt x="2035" y="4004"/>
                  </a:lnTo>
                  <a:lnTo>
                    <a:pt x="1101" y="668"/>
                  </a:lnTo>
                  <a:lnTo>
                    <a:pt x="9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303;p91">
              <a:extLst>
                <a:ext uri="{FF2B5EF4-FFF2-40B4-BE49-F238E27FC236}">
                  <a16:creationId xmlns:a16="http://schemas.microsoft.com/office/drawing/2014/main" id="{1B448F5C-546B-EBBD-22F0-74997C2FC5A4}"/>
                </a:ext>
              </a:extLst>
            </p:cNvPr>
            <p:cNvSpPr/>
            <p:nvPr/>
          </p:nvSpPr>
          <p:spPr>
            <a:xfrm>
              <a:off x="7916650" y="3065975"/>
              <a:ext cx="1316800" cy="1150000"/>
            </a:xfrm>
            <a:custGeom>
              <a:avLst/>
              <a:gdLst/>
              <a:ahLst/>
              <a:cxnLst/>
              <a:rect l="l" t="t" r="r" b="b"/>
              <a:pathLst>
                <a:path w="52672" h="46000" extrusionOk="0">
                  <a:moveTo>
                    <a:pt x="3303" y="0"/>
                  </a:moveTo>
                  <a:cubicBezTo>
                    <a:pt x="1502" y="0"/>
                    <a:pt x="1" y="1468"/>
                    <a:pt x="1" y="3303"/>
                  </a:cubicBezTo>
                  <a:lnTo>
                    <a:pt x="1" y="42698"/>
                  </a:lnTo>
                  <a:cubicBezTo>
                    <a:pt x="1" y="44499"/>
                    <a:pt x="1469" y="46000"/>
                    <a:pt x="3303" y="46000"/>
                  </a:cubicBezTo>
                  <a:lnTo>
                    <a:pt x="49369" y="46000"/>
                  </a:lnTo>
                  <a:cubicBezTo>
                    <a:pt x="51171" y="46000"/>
                    <a:pt x="52672" y="44532"/>
                    <a:pt x="52672" y="42698"/>
                  </a:cubicBezTo>
                  <a:lnTo>
                    <a:pt x="52672" y="3303"/>
                  </a:lnTo>
                  <a:cubicBezTo>
                    <a:pt x="52638" y="1468"/>
                    <a:pt x="51171" y="0"/>
                    <a:pt x="49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304;p91">
              <a:extLst>
                <a:ext uri="{FF2B5EF4-FFF2-40B4-BE49-F238E27FC236}">
                  <a16:creationId xmlns:a16="http://schemas.microsoft.com/office/drawing/2014/main" id="{8A041AF2-E412-7320-4702-963BF3C50EF9}"/>
                </a:ext>
              </a:extLst>
            </p:cNvPr>
            <p:cNvSpPr/>
            <p:nvPr/>
          </p:nvSpPr>
          <p:spPr>
            <a:xfrm>
              <a:off x="8136825" y="3246925"/>
              <a:ext cx="1003225" cy="785600"/>
            </a:xfrm>
            <a:custGeom>
              <a:avLst/>
              <a:gdLst/>
              <a:ahLst/>
              <a:cxnLst/>
              <a:rect l="l" t="t" r="r" b="b"/>
              <a:pathLst>
                <a:path w="40129" h="31424" extrusionOk="0">
                  <a:moveTo>
                    <a:pt x="2635" y="1"/>
                  </a:moveTo>
                  <a:cubicBezTo>
                    <a:pt x="1168" y="1"/>
                    <a:pt x="0" y="1168"/>
                    <a:pt x="0" y="2603"/>
                  </a:cubicBezTo>
                  <a:lnTo>
                    <a:pt x="0" y="28788"/>
                  </a:lnTo>
                  <a:cubicBezTo>
                    <a:pt x="0" y="30256"/>
                    <a:pt x="1168" y="31423"/>
                    <a:pt x="2635" y="31423"/>
                  </a:cubicBezTo>
                  <a:lnTo>
                    <a:pt x="37494" y="31423"/>
                  </a:lnTo>
                  <a:cubicBezTo>
                    <a:pt x="38961" y="31423"/>
                    <a:pt x="40095" y="30256"/>
                    <a:pt x="40095" y="28788"/>
                  </a:cubicBezTo>
                  <a:lnTo>
                    <a:pt x="40095" y="2603"/>
                  </a:lnTo>
                  <a:cubicBezTo>
                    <a:pt x="40129" y="1135"/>
                    <a:pt x="38961" y="1"/>
                    <a:pt x="37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305;p91">
              <a:extLst>
                <a:ext uri="{FF2B5EF4-FFF2-40B4-BE49-F238E27FC236}">
                  <a16:creationId xmlns:a16="http://schemas.microsoft.com/office/drawing/2014/main" id="{B5E5D291-2D2B-C7AD-900F-5825B66EA97D}"/>
                </a:ext>
              </a:extLst>
            </p:cNvPr>
            <p:cNvSpPr/>
            <p:nvPr/>
          </p:nvSpPr>
          <p:spPr>
            <a:xfrm>
              <a:off x="7957525" y="4061675"/>
              <a:ext cx="1115825" cy="198500"/>
            </a:xfrm>
            <a:custGeom>
              <a:avLst/>
              <a:gdLst/>
              <a:ahLst/>
              <a:cxnLst/>
              <a:rect l="l" t="t" r="r" b="b"/>
              <a:pathLst>
                <a:path w="44633" h="7940" extrusionOk="0">
                  <a:moveTo>
                    <a:pt x="8873" y="1"/>
                  </a:moveTo>
                  <a:lnTo>
                    <a:pt x="0" y="7940"/>
                  </a:lnTo>
                  <a:lnTo>
                    <a:pt x="44632" y="7806"/>
                  </a:lnTo>
                  <a:lnTo>
                    <a:pt x="44632" y="6139"/>
                  </a:lnTo>
                  <a:lnTo>
                    <a:pt x="34492" y="6139"/>
                  </a:lnTo>
                  <a:cubicBezTo>
                    <a:pt x="33157" y="6139"/>
                    <a:pt x="32057" y="5138"/>
                    <a:pt x="31890" y="3804"/>
                  </a:cubicBezTo>
                  <a:lnTo>
                    <a:pt x="31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306;p91">
              <a:extLst>
                <a:ext uri="{FF2B5EF4-FFF2-40B4-BE49-F238E27FC236}">
                  <a16:creationId xmlns:a16="http://schemas.microsoft.com/office/drawing/2014/main" id="{DE3F30B1-3BA9-32F8-54A3-9D318516A9BA}"/>
                </a:ext>
              </a:extLst>
            </p:cNvPr>
            <p:cNvSpPr/>
            <p:nvPr/>
          </p:nvSpPr>
          <p:spPr>
            <a:xfrm>
              <a:off x="7957525" y="3020100"/>
              <a:ext cx="1115825" cy="198500"/>
            </a:xfrm>
            <a:custGeom>
              <a:avLst/>
              <a:gdLst/>
              <a:ahLst/>
              <a:cxnLst/>
              <a:rect l="l" t="t" r="r" b="b"/>
              <a:pathLst>
                <a:path w="44633" h="7940" extrusionOk="0">
                  <a:moveTo>
                    <a:pt x="0" y="1"/>
                  </a:moveTo>
                  <a:lnTo>
                    <a:pt x="8873" y="7940"/>
                  </a:lnTo>
                  <a:lnTo>
                    <a:pt x="31489" y="7940"/>
                  </a:lnTo>
                  <a:lnTo>
                    <a:pt x="31890" y="4137"/>
                  </a:lnTo>
                  <a:cubicBezTo>
                    <a:pt x="32057" y="2803"/>
                    <a:pt x="33157" y="1802"/>
                    <a:pt x="34492" y="1802"/>
                  </a:cubicBezTo>
                  <a:lnTo>
                    <a:pt x="44632" y="1802"/>
                  </a:lnTo>
                  <a:lnTo>
                    <a:pt x="44632" y="1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307;p91">
              <a:extLst>
                <a:ext uri="{FF2B5EF4-FFF2-40B4-BE49-F238E27FC236}">
                  <a16:creationId xmlns:a16="http://schemas.microsoft.com/office/drawing/2014/main" id="{6F373B26-BAE1-552F-DA2B-68E7EDAF418E}"/>
                </a:ext>
              </a:extLst>
            </p:cNvPr>
            <p:cNvSpPr/>
            <p:nvPr/>
          </p:nvSpPr>
          <p:spPr>
            <a:xfrm>
              <a:off x="7980875" y="3001750"/>
              <a:ext cx="1888875" cy="221850"/>
            </a:xfrm>
            <a:custGeom>
              <a:avLst/>
              <a:gdLst/>
              <a:ahLst/>
              <a:cxnLst/>
              <a:rect l="l" t="t" r="r" b="b"/>
              <a:pathLst>
                <a:path w="75555" h="8874" extrusionOk="0">
                  <a:moveTo>
                    <a:pt x="1702" y="1"/>
                  </a:moveTo>
                  <a:lnTo>
                    <a:pt x="1702" y="1635"/>
                  </a:lnTo>
                  <a:lnTo>
                    <a:pt x="0" y="1635"/>
                  </a:lnTo>
                  <a:lnTo>
                    <a:pt x="0" y="2069"/>
                  </a:lnTo>
                  <a:lnTo>
                    <a:pt x="1868" y="2069"/>
                  </a:lnTo>
                  <a:lnTo>
                    <a:pt x="8773" y="8640"/>
                  </a:lnTo>
                  <a:lnTo>
                    <a:pt x="9407" y="8640"/>
                  </a:lnTo>
                  <a:lnTo>
                    <a:pt x="2502" y="2069"/>
                  </a:lnTo>
                  <a:lnTo>
                    <a:pt x="29188" y="2069"/>
                  </a:lnTo>
                  <a:lnTo>
                    <a:pt x="28421" y="8874"/>
                  </a:lnTo>
                  <a:lnTo>
                    <a:pt x="29088" y="8874"/>
                  </a:lnTo>
                  <a:lnTo>
                    <a:pt x="29888" y="2069"/>
                  </a:lnTo>
                  <a:lnTo>
                    <a:pt x="75554" y="2069"/>
                  </a:lnTo>
                  <a:lnTo>
                    <a:pt x="75554" y="1635"/>
                  </a:lnTo>
                  <a:lnTo>
                    <a:pt x="29888" y="1635"/>
                  </a:lnTo>
                  <a:lnTo>
                    <a:pt x="29888" y="1"/>
                  </a:lnTo>
                  <a:lnTo>
                    <a:pt x="29221" y="1"/>
                  </a:lnTo>
                  <a:lnTo>
                    <a:pt x="29221" y="1635"/>
                  </a:lnTo>
                  <a:lnTo>
                    <a:pt x="2502" y="1635"/>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308;p91">
              <a:extLst>
                <a:ext uri="{FF2B5EF4-FFF2-40B4-BE49-F238E27FC236}">
                  <a16:creationId xmlns:a16="http://schemas.microsoft.com/office/drawing/2014/main" id="{CD82CB11-D924-57C4-E82C-F10C5CC91D25}"/>
                </a:ext>
              </a:extLst>
            </p:cNvPr>
            <p:cNvSpPr/>
            <p:nvPr/>
          </p:nvSpPr>
          <p:spPr>
            <a:xfrm>
              <a:off x="8518750" y="3010100"/>
              <a:ext cx="172650" cy="19200"/>
            </a:xfrm>
            <a:custGeom>
              <a:avLst/>
              <a:gdLst/>
              <a:ahLst/>
              <a:cxnLst/>
              <a:rect l="l" t="t" r="r" b="b"/>
              <a:pathLst>
                <a:path w="6906" h="768" extrusionOk="0">
                  <a:moveTo>
                    <a:pt x="401" y="0"/>
                  </a:moveTo>
                  <a:cubicBezTo>
                    <a:pt x="167" y="0"/>
                    <a:pt x="1" y="67"/>
                    <a:pt x="1" y="167"/>
                  </a:cubicBezTo>
                  <a:lnTo>
                    <a:pt x="1" y="601"/>
                  </a:lnTo>
                  <a:cubicBezTo>
                    <a:pt x="1" y="701"/>
                    <a:pt x="201" y="768"/>
                    <a:pt x="401" y="768"/>
                  </a:cubicBezTo>
                  <a:lnTo>
                    <a:pt x="6505" y="768"/>
                  </a:lnTo>
                  <a:cubicBezTo>
                    <a:pt x="6739" y="768"/>
                    <a:pt x="6906" y="701"/>
                    <a:pt x="6906" y="601"/>
                  </a:cubicBezTo>
                  <a:lnTo>
                    <a:pt x="6906" y="167"/>
                  </a:lnTo>
                  <a:cubicBezTo>
                    <a:pt x="6906" y="34"/>
                    <a:pt x="6739" y="0"/>
                    <a:pt x="6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309;p91">
              <a:extLst>
                <a:ext uri="{FF2B5EF4-FFF2-40B4-BE49-F238E27FC236}">
                  <a16:creationId xmlns:a16="http://schemas.microsoft.com/office/drawing/2014/main" id="{2EA8A3A7-E157-8BCD-5857-B07AD5D12B3F}"/>
                </a:ext>
              </a:extLst>
            </p:cNvPr>
            <p:cNvSpPr/>
            <p:nvPr/>
          </p:nvSpPr>
          <p:spPr>
            <a:xfrm>
              <a:off x="7980875" y="4056675"/>
              <a:ext cx="1888875" cy="221850"/>
            </a:xfrm>
            <a:custGeom>
              <a:avLst/>
              <a:gdLst/>
              <a:ahLst/>
              <a:cxnLst/>
              <a:rect l="l" t="t" r="r" b="b"/>
              <a:pathLst>
                <a:path w="75555" h="8874" extrusionOk="0">
                  <a:moveTo>
                    <a:pt x="28421" y="1"/>
                  </a:moveTo>
                  <a:lnTo>
                    <a:pt x="29188" y="6806"/>
                  </a:lnTo>
                  <a:lnTo>
                    <a:pt x="2502" y="6806"/>
                  </a:lnTo>
                  <a:lnTo>
                    <a:pt x="9407" y="234"/>
                  </a:lnTo>
                  <a:lnTo>
                    <a:pt x="8773" y="234"/>
                  </a:lnTo>
                  <a:lnTo>
                    <a:pt x="1868" y="6806"/>
                  </a:lnTo>
                  <a:lnTo>
                    <a:pt x="0" y="6806"/>
                  </a:lnTo>
                  <a:lnTo>
                    <a:pt x="0" y="7239"/>
                  </a:lnTo>
                  <a:lnTo>
                    <a:pt x="1702" y="7239"/>
                  </a:lnTo>
                  <a:lnTo>
                    <a:pt x="1702" y="8874"/>
                  </a:lnTo>
                  <a:lnTo>
                    <a:pt x="2502" y="8874"/>
                  </a:lnTo>
                  <a:lnTo>
                    <a:pt x="2502" y="7239"/>
                  </a:lnTo>
                  <a:lnTo>
                    <a:pt x="29221" y="7239"/>
                  </a:lnTo>
                  <a:lnTo>
                    <a:pt x="29221" y="8874"/>
                  </a:lnTo>
                  <a:lnTo>
                    <a:pt x="29888" y="8874"/>
                  </a:lnTo>
                  <a:lnTo>
                    <a:pt x="29888" y="7239"/>
                  </a:lnTo>
                  <a:lnTo>
                    <a:pt x="75554" y="7239"/>
                  </a:lnTo>
                  <a:lnTo>
                    <a:pt x="75554" y="6806"/>
                  </a:lnTo>
                  <a:lnTo>
                    <a:pt x="29888" y="6806"/>
                  </a:lnTo>
                  <a:lnTo>
                    <a:pt x="29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310;p91">
              <a:extLst>
                <a:ext uri="{FF2B5EF4-FFF2-40B4-BE49-F238E27FC236}">
                  <a16:creationId xmlns:a16="http://schemas.microsoft.com/office/drawing/2014/main" id="{67B9B399-60A0-429C-FAEE-7702CC741125}"/>
                </a:ext>
              </a:extLst>
            </p:cNvPr>
            <p:cNvSpPr/>
            <p:nvPr/>
          </p:nvSpPr>
          <p:spPr>
            <a:xfrm>
              <a:off x="8518750" y="4250150"/>
              <a:ext cx="172650" cy="20050"/>
            </a:xfrm>
            <a:custGeom>
              <a:avLst/>
              <a:gdLst/>
              <a:ahLst/>
              <a:cxnLst/>
              <a:rect l="l" t="t" r="r" b="b"/>
              <a:pathLst>
                <a:path w="6906" h="802" extrusionOk="0">
                  <a:moveTo>
                    <a:pt x="401" y="1"/>
                  </a:moveTo>
                  <a:cubicBezTo>
                    <a:pt x="201" y="1"/>
                    <a:pt x="1" y="101"/>
                    <a:pt x="1" y="167"/>
                  </a:cubicBezTo>
                  <a:lnTo>
                    <a:pt x="1" y="634"/>
                  </a:lnTo>
                  <a:cubicBezTo>
                    <a:pt x="1" y="734"/>
                    <a:pt x="167" y="801"/>
                    <a:pt x="401" y="801"/>
                  </a:cubicBezTo>
                  <a:lnTo>
                    <a:pt x="6505" y="801"/>
                  </a:lnTo>
                  <a:cubicBezTo>
                    <a:pt x="6739" y="801"/>
                    <a:pt x="6906" y="768"/>
                    <a:pt x="6906" y="634"/>
                  </a:cubicBezTo>
                  <a:lnTo>
                    <a:pt x="6906" y="167"/>
                  </a:lnTo>
                  <a:cubicBezTo>
                    <a:pt x="6906" y="101"/>
                    <a:pt x="6739" y="1"/>
                    <a:pt x="6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311;p91">
              <a:extLst>
                <a:ext uri="{FF2B5EF4-FFF2-40B4-BE49-F238E27FC236}">
                  <a16:creationId xmlns:a16="http://schemas.microsoft.com/office/drawing/2014/main" id="{1FED5A82-88F2-59D7-AF27-E8B805053872}"/>
                </a:ext>
              </a:extLst>
            </p:cNvPr>
            <p:cNvSpPr/>
            <p:nvPr/>
          </p:nvSpPr>
          <p:spPr>
            <a:xfrm>
              <a:off x="8804800" y="3111000"/>
              <a:ext cx="352775" cy="95100"/>
            </a:xfrm>
            <a:custGeom>
              <a:avLst/>
              <a:gdLst/>
              <a:ahLst/>
              <a:cxnLst/>
              <a:rect l="l" t="t" r="r" b="b"/>
              <a:pathLst>
                <a:path w="14111" h="3804" extrusionOk="0">
                  <a:moveTo>
                    <a:pt x="1468" y="1"/>
                  </a:moveTo>
                  <a:cubicBezTo>
                    <a:pt x="834" y="1"/>
                    <a:pt x="334" y="468"/>
                    <a:pt x="267" y="1101"/>
                  </a:cubicBezTo>
                  <a:lnTo>
                    <a:pt x="0" y="3303"/>
                  </a:lnTo>
                  <a:cubicBezTo>
                    <a:pt x="0" y="3536"/>
                    <a:pt x="200" y="3803"/>
                    <a:pt x="467" y="3803"/>
                  </a:cubicBezTo>
                  <a:lnTo>
                    <a:pt x="12309" y="3803"/>
                  </a:lnTo>
                  <a:cubicBezTo>
                    <a:pt x="12809" y="3737"/>
                    <a:pt x="13243" y="3403"/>
                    <a:pt x="13376" y="2903"/>
                  </a:cubicBezTo>
                  <a:lnTo>
                    <a:pt x="13910" y="1368"/>
                  </a:lnTo>
                  <a:cubicBezTo>
                    <a:pt x="14110" y="701"/>
                    <a:pt x="13610" y="34"/>
                    <a:pt x="12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312;p91">
              <a:extLst>
                <a:ext uri="{FF2B5EF4-FFF2-40B4-BE49-F238E27FC236}">
                  <a16:creationId xmlns:a16="http://schemas.microsoft.com/office/drawing/2014/main" id="{FE808FA6-B66C-6B2A-8FCC-96C07DC2EEBC}"/>
                </a:ext>
              </a:extLst>
            </p:cNvPr>
            <p:cNvSpPr/>
            <p:nvPr/>
          </p:nvSpPr>
          <p:spPr>
            <a:xfrm>
              <a:off x="8131800" y="3081825"/>
              <a:ext cx="541250" cy="124275"/>
            </a:xfrm>
            <a:custGeom>
              <a:avLst/>
              <a:gdLst/>
              <a:ahLst/>
              <a:cxnLst/>
              <a:rect l="l" t="t" r="r" b="b"/>
              <a:pathLst>
                <a:path w="21650" h="4971" extrusionOk="0">
                  <a:moveTo>
                    <a:pt x="535" y="0"/>
                  </a:moveTo>
                  <a:cubicBezTo>
                    <a:pt x="168" y="0"/>
                    <a:pt x="1" y="434"/>
                    <a:pt x="201" y="701"/>
                  </a:cubicBezTo>
                  <a:lnTo>
                    <a:pt x="2536" y="3636"/>
                  </a:lnTo>
                  <a:cubicBezTo>
                    <a:pt x="3203" y="4470"/>
                    <a:pt x="4204" y="4970"/>
                    <a:pt x="5305" y="4970"/>
                  </a:cubicBezTo>
                  <a:lnTo>
                    <a:pt x="20315" y="4970"/>
                  </a:lnTo>
                  <a:cubicBezTo>
                    <a:pt x="20849" y="4970"/>
                    <a:pt x="21316" y="4537"/>
                    <a:pt x="21350" y="4003"/>
                  </a:cubicBezTo>
                  <a:lnTo>
                    <a:pt x="21583" y="967"/>
                  </a:lnTo>
                  <a:cubicBezTo>
                    <a:pt x="21650" y="467"/>
                    <a:pt x="21216" y="33"/>
                    <a:pt x="20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313;p91">
              <a:extLst>
                <a:ext uri="{FF2B5EF4-FFF2-40B4-BE49-F238E27FC236}">
                  <a16:creationId xmlns:a16="http://schemas.microsoft.com/office/drawing/2014/main" id="{0A382F29-29CC-89AA-62A5-87F2EA29C457}"/>
                </a:ext>
              </a:extLst>
            </p:cNvPr>
            <p:cNvSpPr/>
            <p:nvPr/>
          </p:nvSpPr>
          <p:spPr>
            <a:xfrm>
              <a:off x="8803950" y="4073350"/>
              <a:ext cx="353625" cy="95100"/>
            </a:xfrm>
            <a:custGeom>
              <a:avLst/>
              <a:gdLst/>
              <a:ahLst/>
              <a:cxnLst/>
              <a:rect l="l" t="t" r="r" b="b"/>
              <a:pathLst>
                <a:path w="14145" h="3804" extrusionOk="0">
                  <a:moveTo>
                    <a:pt x="501" y="1"/>
                  </a:moveTo>
                  <a:cubicBezTo>
                    <a:pt x="201" y="1"/>
                    <a:pt x="1" y="234"/>
                    <a:pt x="34" y="501"/>
                  </a:cubicBezTo>
                  <a:lnTo>
                    <a:pt x="301" y="2703"/>
                  </a:lnTo>
                  <a:cubicBezTo>
                    <a:pt x="368" y="3337"/>
                    <a:pt x="868" y="3804"/>
                    <a:pt x="1502" y="3804"/>
                  </a:cubicBezTo>
                  <a:lnTo>
                    <a:pt x="12977" y="3804"/>
                  </a:lnTo>
                  <a:cubicBezTo>
                    <a:pt x="13644" y="3804"/>
                    <a:pt x="14144" y="3136"/>
                    <a:pt x="13944" y="2403"/>
                  </a:cubicBezTo>
                  <a:lnTo>
                    <a:pt x="13444" y="868"/>
                  </a:lnTo>
                  <a:cubicBezTo>
                    <a:pt x="13277" y="334"/>
                    <a:pt x="12777" y="1"/>
                    <a:pt x="1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314;p91">
              <a:extLst>
                <a:ext uri="{FF2B5EF4-FFF2-40B4-BE49-F238E27FC236}">
                  <a16:creationId xmlns:a16="http://schemas.microsoft.com/office/drawing/2014/main" id="{EF871E48-C2BF-B923-1B50-2F2D3FF9B303}"/>
                </a:ext>
              </a:extLst>
            </p:cNvPr>
            <p:cNvSpPr/>
            <p:nvPr/>
          </p:nvSpPr>
          <p:spPr>
            <a:xfrm>
              <a:off x="8130975" y="4073350"/>
              <a:ext cx="542075" cy="124300"/>
            </a:xfrm>
            <a:custGeom>
              <a:avLst/>
              <a:gdLst/>
              <a:ahLst/>
              <a:cxnLst/>
              <a:rect l="l" t="t" r="r" b="b"/>
              <a:pathLst>
                <a:path w="21683" h="4972" extrusionOk="0">
                  <a:moveTo>
                    <a:pt x="5338" y="1"/>
                  </a:moveTo>
                  <a:cubicBezTo>
                    <a:pt x="4237" y="1"/>
                    <a:pt x="3236" y="501"/>
                    <a:pt x="2569" y="1335"/>
                  </a:cubicBezTo>
                  <a:lnTo>
                    <a:pt x="234" y="4237"/>
                  </a:lnTo>
                  <a:cubicBezTo>
                    <a:pt x="1" y="4537"/>
                    <a:pt x="201" y="4971"/>
                    <a:pt x="568" y="4971"/>
                  </a:cubicBezTo>
                  <a:lnTo>
                    <a:pt x="20749" y="4971"/>
                  </a:lnTo>
                  <a:cubicBezTo>
                    <a:pt x="21282" y="4971"/>
                    <a:pt x="21683" y="4537"/>
                    <a:pt x="21616" y="4037"/>
                  </a:cubicBezTo>
                  <a:lnTo>
                    <a:pt x="21383" y="968"/>
                  </a:lnTo>
                  <a:cubicBezTo>
                    <a:pt x="21349" y="401"/>
                    <a:pt x="20882" y="1"/>
                    <a:pt x="20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315;p91">
              <a:extLst>
                <a:ext uri="{FF2B5EF4-FFF2-40B4-BE49-F238E27FC236}">
                  <a16:creationId xmlns:a16="http://schemas.microsoft.com/office/drawing/2014/main" id="{E837E24B-2EE9-FFEA-73A7-52ED46E06929}"/>
                </a:ext>
              </a:extLst>
            </p:cNvPr>
            <p:cNvSpPr/>
            <p:nvPr/>
          </p:nvSpPr>
          <p:spPr>
            <a:xfrm>
              <a:off x="8206025" y="4074200"/>
              <a:ext cx="110100" cy="123450"/>
            </a:xfrm>
            <a:custGeom>
              <a:avLst/>
              <a:gdLst/>
              <a:ahLst/>
              <a:cxnLst/>
              <a:rect l="l" t="t" r="r" b="b"/>
              <a:pathLst>
                <a:path w="4404" h="4938" extrusionOk="0">
                  <a:moveTo>
                    <a:pt x="3203" y="0"/>
                  </a:moveTo>
                  <a:lnTo>
                    <a:pt x="1" y="4937"/>
                  </a:lnTo>
                  <a:lnTo>
                    <a:pt x="1202" y="4937"/>
                  </a:lnTo>
                  <a:lnTo>
                    <a:pt x="4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316;p91">
              <a:extLst>
                <a:ext uri="{FF2B5EF4-FFF2-40B4-BE49-F238E27FC236}">
                  <a16:creationId xmlns:a16="http://schemas.microsoft.com/office/drawing/2014/main" id="{1E2E582E-3F0D-A6E4-6235-BF7E00110572}"/>
                </a:ext>
              </a:extLst>
            </p:cNvPr>
            <p:cNvSpPr/>
            <p:nvPr/>
          </p:nvSpPr>
          <p:spPr>
            <a:xfrm>
              <a:off x="8271075" y="4074200"/>
              <a:ext cx="178500" cy="123450"/>
            </a:xfrm>
            <a:custGeom>
              <a:avLst/>
              <a:gdLst/>
              <a:ahLst/>
              <a:cxnLst/>
              <a:rect l="l" t="t" r="r" b="b"/>
              <a:pathLst>
                <a:path w="7140" h="4938" extrusionOk="0">
                  <a:moveTo>
                    <a:pt x="3236" y="0"/>
                  </a:moveTo>
                  <a:lnTo>
                    <a:pt x="1" y="4937"/>
                  </a:lnTo>
                  <a:lnTo>
                    <a:pt x="3937" y="4937"/>
                  </a:lnTo>
                  <a:lnTo>
                    <a:pt x="7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317;p91">
              <a:extLst>
                <a:ext uri="{FF2B5EF4-FFF2-40B4-BE49-F238E27FC236}">
                  <a16:creationId xmlns:a16="http://schemas.microsoft.com/office/drawing/2014/main" id="{E92CB362-34A5-858E-15B5-96D18EFCC42D}"/>
                </a:ext>
              </a:extLst>
            </p:cNvPr>
            <p:cNvSpPr/>
            <p:nvPr/>
          </p:nvSpPr>
          <p:spPr>
            <a:xfrm>
              <a:off x="8490400" y="4074200"/>
              <a:ext cx="110100" cy="123450"/>
            </a:xfrm>
            <a:custGeom>
              <a:avLst/>
              <a:gdLst/>
              <a:ahLst/>
              <a:cxnLst/>
              <a:rect l="l" t="t" r="r" b="b"/>
              <a:pathLst>
                <a:path w="4404" h="4938" extrusionOk="0">
                  <a:moveTo>
                    <a:pt x="2402" y="0"/>
                  </a:moveTo>
                  <a:lnTo>
                    <a:pt x="534" y="2936"/>
                  </a:lnTo>
                  <a:lnTo>
                    <a:pt x="1" y="3703"/>
                  </a:lnTo>
                  <a:lnTo>
                    <a:pt x="2669" y="3703"/>
                  </a:lnTo>
                  <a:lnTo>
                    <a:pt x="1869" y="4937"/>
                  </a:lnTo>
                  <a:lnTo>
                    <a:pt x="3136" y="4937"/>
                  </a:lnTo>
                  <a:lnTo>
                    <a:pt x="3903" y="3703"/>
                  </a:lnTo>
                  <a:lnTo>
                    <a:pt x="4404" y="2936"/>
                  </a:lnTo>
                  <a:lnTo>
                    <a:pt x="1802" y="2936"/>
                  </a:lnTo>
                  <a:lnTo>
                    <a:pt x="3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318;p91">
              <a:extLst>
                <a:ext uri="{FF2B5EF4-FFF2-40B4-BE49-F238E27FC236}">
                  <a16:creationId xmlns:a16="http://schemas.microsoft.com/office/drawing/2014/main" id="{5E89252D-5CB8-E4AE-B1FB-A7F4B8FDCCCF}"/>
                </a:ext>
              </a:extLst>
            </p:cNvPr>
            <p:cNvSpPr/>
            <p:nvPr/>
          </p:nvSpPr>
          <p:spPr>
            <a:xfrm>
              <a:off x="8884025" y="4074200"/>
              <a:ext cx="91750" cy="94250"/>
            </a:xfrm>
            <a:custGeom>
              <a:avLst/>
              <a:gdLst/>
              <a:ahLst/>
              <a:cxnLst/>
              <a:rect l="l" t="t" r="r" b="b"/>
              <a:pathLst>
                <a:path w="3670" h="3770" extrusionOk="0">
                  <a:moveTo>
                    <a:pt x="2435" y="0"/>
                  </a:moveTo>
                  <a:lnTo>
                    <a:pt x="0" y="3770"/>
                  </a:lnTo>
                  <a:lnTo>
                    <a:pt x="1234" y="3770"/>
                  </a:lnTo>
                  <a:lnTo>
                    <a:pt x="3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319;p91">
              <a:extLst>
                <a:ext uri="{FF2B5EF4-FFF2-40B4-BE49-F238E27FC236}">
                  <a16:creationId xmlns:a16="http://schemas.microsoft.com/office/drawing/2014/main" id="{DD78DF78-E70A-4640-0137-B42E832A5E3F}"/>
                </a:ext>
              </a:extLst>
            </p:cNvPr>
            <p:cNvSpPr/>
            <p:nvPr/>
          </p:nvSpPr>
          <p:spPr>
            <a:xfrm>
              <a:off x="8949900" y="4074200"/>
              <a:ext cx="158475" cy="94250"/>
            </a:xfrm>
            <a:custGeom>
              <a:avLst/>
              <a:gdLst/>
              <a:ahLst/>
              <a:cxnLst/>
              <a:rect l="l" t="t" r="r" b="b"/>
              <a:pathLst>
                <a:path w="6339" h="3770" extrusionOk="0">
                  <a:moveTo>
                    <a:pt x="2469" y="0"/>
                  </a:moveTo>
                  <a:lnTo>
                    <a:pt x="0" y="3770"/>
                  </a:lnTo>
                  <a:lnTo>
                    <a:pt x="3936" y="3770"/>
                  </a:lnTo>
                  <a:lnTo>
                    <a:pt x="6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320;p91">
              <a:extLst>
                <a:ext uri="{FF2B5EF4-FFF2-40B4-BE49-F238E27FC236}">
                  <a16:creationId xmlns:a16="http://schemas.microsoft.com/office/drawing/2014/main" id="{49929E22-3BEF-EA5D-13B7-7708A4991923}"/>
                </a:ext>
              </a:extLst>
            </p:cNvPr>
            <p:cNvSpPr/>
            <p:nvPr/>
          </p:nvSpPr>
          <p:spPr>
            <a:xfrm>
              <a:off x="8210200" y="3082650"/>
              <a:ext cx="110950" cy="123450"/>
            </a:xfrm>
            <a:custGeom>
              <a:avLst/>
              <a:gdLst/>
              <a:ahLst/>
              <a:cxnLst/>
              <a:rect l="l" t="t" r="r" b="b"/>
              <a:pathLst>
                <a:path w="4438" h="4938" extrusionOk="0">
                  <a:moveTo>
                    <a:pt x="1" y="0"/>
                  </a:moveTo>
                  <a:lnTo>
                    <a:pt x="3203" y="4937"/>
                  </a:lnTo>
                  <a:lnTo>
                    <a:pt x="4437" y="4937"/>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321;p91">
              <a:extLst>
                <a:ext uri="{FF2B5EF4-FFF2-40B4-BE49-F238E27FC236}">
                  <a16:creationId xmlns:a16="http://schemas.microsoft.com/office/drawing/2014/main" id="{37F0702F-A821-CC0D-0654-DD3F01FA77FF}"/>
                </a:ext>
              </a:extLst>
            </p:cNvPr>
            <p:cNvSpPr/>
            <p:nvPr/>
          </p:nvSpPr>
          <p:spPr>
            <a:xfrm>
              <a:off x="8276925" y="3082650"/>
              <a:ext cx="176800" cy="123450"/>
            </a:xfrm>
            <a:custGeom>
              <a:avLst/>
              <a:gdLst/>
              <a:ahLst/>
              <a:cxnLst/>
              <a:rect l="l" t="t" r="r" b="b"/>
              <a:pathLst>
                <a:path w="7072" h="4938" extrusionOk="0">
                  <a:moveTo>
                    <a:pt x="0" y="0"/>
                  </a:moveTo>
                  <a:lnTo>
                    <a:pt x="3169" y="4937"/>
                  </a:lnTo>
                  <a:lnTo>
                    <a:pt x="7072" y="4937"/>
                  </a:lnTo>
                  <a:lnTo>
                    <a:pt x="3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322;p91">
              <a:extLst>
                <a:ext uri="{FF2B5EF4-FFF2-40B4-BE49-F238E27FC236}">
                  <a16:creationId xmlns:a16="http://schemas.microsoft.com/office/drawing/2014/main" id="{74ABC76B-73FC-2F1F-4C3B-26BA041AA02F}"/>
                </a:ext>
              </a:extLst>
            </p:cNvPr>
            <p:cNvSpPr/>
            <p:nvPr/>
          </p:nvSpPr>
          <p:spPr>
            <a:xfrm>
              <a:off x="8500400" y="3082650"/>
              <a:ext cx="110950" cy="123450"/>
            </a:xfrm>
            <a:custGeom>
              <a:avLst/>
              <a:gdLst/>
              <a:ahLst/>
              <a:cxnLst/>
              <a:rect l="l" t="t" r="r" b="b"/>
              <a:pathLst>
                <a:path w="4438" h="4938" extrusionOk="0">
                  <a:moveTo>
                    <a:pt x="1635" y="0"/>
                  </a:moveTo>
                  <a:lnTo>
                    <a:pt x="2669" y="1568"/>
                  </a:lnTo>
                  <a:lnTo>
                    <a:pt x="1" y="1568"/>
                  </a:lnTo>
                  <a:lnTo>
                    <a:pt x="501" y="2335"/>
                  </a:lnTo>
                  <a:lnTo>
                    <a:pt x="2236" y="4937"/>
                  </a:lnTo>
                  <a:lnTo>
                    <a:pt x="3437" y="4937"/>
                  </a:lnTo>
                  <a:lnTo>
                    <a:pt x="1769" y="2335"/>
                  </a:lnTo>
                  <a:lnTo>
                    <a:pt x="4437" y="2335"/>
                  </a:lnTo>
                  <a:lnTo>
                    <a:pt x="3904" y="1568"/>
                  </a:lnTo>
                  <a:lnTo>
                    <a:pt x="29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323;p91">
              <a:extLst>
                <a:ext uri="{FF2B5EF4-FFF2-40B4-BE49-F238E27FC236}">
                  <a16:creationId xmlns:a16="http://schemas.microsoft.com/office/drawing/2014/main" id="{B427B535-1471-229B-E72D-9DE1821516A7}"/>
                </a:ext>
              </a:extLst>
            </p:cNvPr>
            <p:cNvSpPr/>
            <p:nvPr/>
          </p:nvSpPr>
          <p:spPr>
            <a:xfrm>
              <a:off x="8888175" y="3111825"/>
              <a:ext cx="91775" cy="94275"/>
            </a:xfrm>
            <a:custGeom>
              <a:avLst/>
              <a:gdLst/>
              <a:ahLst/>
              <a:cxnLst/>
              <a:rect l="l" t="t" r="r" b="b"/>
              <a:pathLst>
                <a:path w="3671" h="3771" extrusionOk="0">
                  <a:moveTo>
                    <a:pt x="1" y="1"/>
                  </a:moveTo>
                  <a:lnTo>
                    <a:pt x="2469" y="3770"/>
                  </a:lnTo>
                  <a:lnTo>
                    <a:pt x="3670" y="3770"/>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324;p91">
              <a:extLst>
                <a:ext uri="{FF2B5EF4-FFF2-40B4-BE49-F238E27FC236}">
                  <a16:creationId xmlns:a16="http://schemas.microsoft.com/office/drawing/2014/main" id="{7821783E-7CAC-EC18-F8B9-C93DEC3194BF}"/>
                </a:ext>
              </a:extLst>
            </p:cNvPr>
            <p:cNvSpPr/>
            <p:nvPr/>
          </p:nvSpPr>
          <p:spPr>
            <a:xfrm>
              <a:off x="8954900" y="3111825"/>
              <a:ext cx="158475" cy="94275"/>
            </a:xfrm>
            <a:custGeom>
              <a:avLst/>
              <a:gdLst/>
              <a:ahLst/>
              <a:cxnLst/>
              <a:rect l="l" t="t" r="r" b="b"/>
              <a:pathLst>
                <a:path w="6339" h="3771" extrusionOk="0">
                  <a:moveTo>
                    <a:pt x="0" y="1"/>
                  </a:moveTo>
                  <a:lnTo>
                    <a:pt x="2469" y="3770"/>
                  </a:lnTo>
                  <a:lnTo>
                    <a:pt x="6338" y="3770"/>
                  </a:lnTo>
                  <a:lnTo>
                    <a:pt x="3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325;p91">
              <a:extLst>
                <a:ext uri="{FF2B5EF4-FFF2-40B4-BE49-F238E27FC236}">
                  <a16:creationId xmlns:a16="http://schemas.microsoft.com/office/drawing/2014/main" id="{FFE040AD-0366-E5DD-3F75-BDA3EDDDDA89}"/>
                </a:ext>
              </a:extLst>
            </p:cNvPr>
            <p:cNvSpPr/>
            <p:nvPr/>
          </p:nvSpPr>
          <p:spPr>
            <a:xfrm>
              <a:off x="7937500" y="3174050"/>
              <a:ext cx="151800" cy="928750"/>
            </a:xfrm>
            <a:custGeom>
              <a:avLst/>
              <a:gdLst/>
              <a:ahLst/>
              <a:cxnLst/>
              <a:rect l="l" t="t" r="r" b="b"/>
              <a:pathLst>
                <a:path w="6072" h="37150" extrusionOk="0">
                  <a:moveTo>
                    <a:pt x="998" y="1"/>
                  </a:moveTo>
                  <a:cubicBezTo>
                    <a:pt x="576" y="1"/>
                    <a:pt x="166" y="286"/>
                    <a:pt x="67" y="681"/>
                  </a:cubicBezTo>
                  <a:cubicBezTo>
                    <a:pt x="1" y="781"/>
                    <a:pt x="1" y="848"/>
                    <a:pt x="1" y="981"/>
                  </a:cubicBezTo>
                  <a:lnTo>
                    <a:pt x="1" y="36173"/>
                  </a:lnTo>
                  <a:cubicBezTo>
                    <a:pt x="1" y="36742"/>
                    <a:pt x="481" y="37150"/>
                    <a:pt x="1008" y="37150"/>
                  </a:cubicBezTo>
                  <a:cubicBezTo>
                    <a:pt x="1161" y="37150"/>
                    <a:pt x="1318" y="37115"/>
                    <a:pt x="1468" y="37040"/>
                  </a:cubicBezTo>
                  <a:lnTo>
                    <a:pt x="3637" y="35906"/>
                  </a:lnTo>
                  <a:lnTo>
                    <a:pt x="5104" y="35172"/>
                  </a:lnTo>
                  <a:cubicBezTo>
                    <a:pt x="5671" y="34872"/>
                    <a:pt x="6072" y="34305"/>
                    <a:pt x="6072" y="33638"/>
                  </a:cubicBezTo>
                  <a:lnTo>
                    <a:pt x="6072" y="3650"/>
                  </a:lnTo>
                  <a:cubicBezTo>
                    <a:pt x="6072" y="2983"/>
                    <a:pt x="5671" y="2349"/>
                    <a:pt x="5071" y="2015"/>
                  </a:cubicBezTo>
                  <a:lnTo>
                    <a:pt x="1435" y="114"/>
                  </a:lnTo>
                  <a:cubicBezTo>
                    <a:pt x="1296" y="36"/>
                    <a:pt x="1146"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326;p91">
              <a:extLst>
                <a:ext uri="{FF2B5EF4-FFF2-40B4-BE49-F238E27FC236}">
                  <a16:creationId xmlns:a16="http://schemas.microsoft.com/office/drawing/2014/main" id="{8467A0E2-BA24-3A2E-42EE-EDC15E99F475}"/>
                </a:ext>
              </a:extLst>
            </p:cNvPr>
            <p:cNvSpPr/>
            <p:nvPr/>
          </p:nvSpPr>
          <p:spPr>
            <a:xfrm>
              <a:off x="7937500" y="3192725"/>
              <a:ext cx="151800" cy="127625"/>
            </a:xfrm>
            <a:custGeom>
              <a:avLst/>
              <a:gdLst/>
              <a:ahLst/>
              <a:cxnLst/>
              <a:rect l="l" t="t" r="r" b="b"/>
              <a:pathLst>
                <a:path w="6072" h="5105" extrusionOk="0">
                  <a:moveTo>
                    <a:pt x="67" y="1"/>
                  </a:moveTo>
                  <a:cubicBezTo>
                    <a:pt x="1" y="67"/>
                    <a:pt x="1" y="167"/>
                    <a:pt x="1" y="267"/>
                  </a:cubicBezTo>
                  <a:lnTo>
                    <a:pt x="1" y="1201"/>
                  </a:lnTo>
                  <a:lnTo>
                    <a:pt x="6072" y="5104"/>
                  </a:lnTo>
                  <a:lnTo>
                    <a:pt x="6072" y="3870"/>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327;p91">
              <a:extLst>
                <a:ext uri="{FF2B5EF4-FFF2-40B4-BE49-F238E27FC236}">
                  <a16:creationId xmlns:a16="http://schemas.microsoft.com/office/drawing/2014/main" id="{6D38DBAD-0752-4CCC-3F9C-0BED2274B79E}"/>
                </a:ext>
              </a:extLst>
            </p:cNvPr>
            <p:cNvSpPr/>
            <p:nvPr/>
          </p:nvSpPr>
          <p:spPr>
            <a:xfrm>
              <a:off x="7937500" y="3257775"/>
              <a:ext cx="151800" cy="195175"/>
            </a:xfrm>
            <a:custGeom>
              <a:avLst/>
              <a:gdLst/>
              <a:ahLst/>
              <a:cxnLst/>
              <a:rect l="l" t="t" r="r" b="b"/>
              <a:pathLst>
                <a:path w="6072" h="7807" extrusionOk="0">
                  <a:moveTo>
                    <a:pt x="1" y="0"/>
                  </a:moveTo>
                  <a:lnTo>
                    <a:pt x="1" y="3903"/>
                  </a:lnTo>
                  <a:lnTo>
                    <a:pt x="6072" y="7806"/>
                  </a:lnTo>
                  <a:lnTo>
                    <a:pt x="6072" y="393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328;p91">
              <a:extLst>
                <a:ext uri="{FF2B5EF4-FFF2-40B4-BE49-F238E27FC236}">
                  <a16:creationId xmlns:a16="http://schemas.microsoft.com/office/drawing/2014/main" id="{BCC2C1CE-13BC-4F59-D89D-2002846CE671}"/>
                </a:ext>
              </a:extLst>
            </p:cNvPr>
            <p:cNvSpPr/>
            <p:nvPr/>
          </p:nvSpPr>
          <p:spPr>
            <a:xfrm>
              <a:off x="7937500" y="3469600"/>
              <a:ext cx="151800" cy="115925"/>
            </a:xfrm>
            <a:custGeom>
              <a:avLst/>
              <a:gdLst/>
              <a:ahLst/>
              <a:cxnLst/>
              <a:rect l="l" t="t" r="r" b="b"/>
              <a:pathLst>
                <a:path w="6072" h="4637" extrusionOk="0">
                  <a:moveTo>
                    <a:pt x="835" y="0"/>
                  </a:moveTo>
                  <a:lnTo>
                    <a:pt x="835" y="2669"/>
                  </a:lnTo>
                  <a:lnTo>
                    <a:pt x="1" y="2135"/>
                  </a:lnTo>
                  <a:lnTo>
                    <a:pt x="1" y="3369"/>
                  </a:lnTo>
                  <a:lnTo>
                    <a:pt x="835" y="3903"/>
                  </a:lnTo>
                  <a:lnTo>
                    <a:pt x="1635" y="4437"/>
                  </a:lnTo>
                  <a:lnTo>
                    <a:pt x="1635" y="1801"/>
                  </a:lnTo>
                  <a:lnTo>
                    <a:pt x="6072" y="4637"/>
                  </a:lnTo>
                  <a:lnTo>
                    <a:pt x="6072" y="3436"/>
                  </a:lnTo>
                  <a:lnTo>
                    <a:pt x="1635" y="534"/>
                  </a:lnTo>
                  <a:lnTo>
                    <a:pt x="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329;p91">
              <a:extLst>
                <a:ext uri="{FF2B5EF4-FFF2-40B4-BE49-F238E27FC236}">
                  <a16:creationId xmlns:a16="http://schemas.microsoft.com/office/drawing/2014/main" id="{CE5D7211-2E76-D104-A235-3C757C998316}"/>
                </a:ext>
              </a:extLst>
            </p:cNvPr>
            <p:cNvSpPr/>
            <p:nvPr/>
          </p:nvSpPr>
          <p:spPr>
            <a:xfrm>
              <a:off x="7937500" y="3851525"/>
              <a:ext cx="151800" cy="129300"/>
            </a:xfrm>
            <a:custGeom>
              <a:avLst/>
              <a:gdLst/>
              <a:ahLst/>
              <a:cxnLst/>
              <a:rect l="l" t="t" r="r" b="b"/>
              <a:pathLst>
                <a:path w="6072" h="5172" extrusionOk="0">
                  <a:moveTo>
                    <a:pt x="1" y="1"/>
                  </a:moveTo>
                  <a:lnTo>
                    <a:pt x="1" y="1235"/>
                  </a:lnTo>
                  <a:lnTo>
                    <a:pt x="6072" y="5171"/>
                  </a:lnTo>
                  <a:lnTo>
                    <a:pt x="6072" y="390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330;p91">
              <a:extLst>
                <a:ext uri="{FF2B5EF4-FFF2-40B4-BE49-F238E27FC236}">
                  <a16:creationId xmlns:a16="http://schemas.microsoft.com/office/drawing/2014/main" id="{8027CD87-2D4A-7BC1-80E9-BDE0B8BC0993}"/>
                </a:ext>
              </a:extLst>
            </p:cNvPr>
            <p:cNvSpPr/>
            <p:nvPr/>
          </p:nvSpPr>
          <p:spPr>
            <a:xfrm>
              <a:off x="7937500" y="3918250"/>
              <a:ext cx="151800" cy="155125"/>
            </a:xfrm>
            <a:custGeom>
              <a:avLst/>
              <a:gdLst/>
              <a:ahLst/>
              <a:cxnLst/>
              <a:rect l="l" t="t" r="r" b="b"/>
              <a:pathLst>
                <a:path w="6072" h="6205" extrusionOk="0">
                  <a:moveTo>
                    <a:pt x="1" y="0"/>
                  </a:moveTo>
                  <a:lnTo>
                    <a:pt x="1" y="3870"/>
                  </a:lnTo>
                  <a:lnTo>
                    <a:pt x="3637" y="6205"/>
                  </a:lnTo>
                  <a:lnTo>
                    <a:pt x="5104" y="5438"/>
                  </a:lnTo>
                  <a:cubicBezTo>
                    <a:pt x="5671" y="5171"/>
                    <a:pt x="6072" y="4570"/>
                    <a:pt x="6072" y="390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331;p91">
              <a:extLst>
                <a:ext uri="{FF2B5EF4-FFF2-40B4-BE49-F238E27FC236}">
                  <a16:creationId xmlns:a16="http://schemas.microsoft.com/office/drawing/2014/main" id="{5EF2E2BF-4D37-D8F5-9877-899DA82D5282}"/>
                </a:ext>
              </a:extLst>
            </p:cNvPr>
            <p:cNvSpPr/>
            <p:nvPr/>
          </p:nvSpPr>
          <p:spPr>
            <a:xfrm>
              <a:off x="9162550" y="3271950"/>
              <a:ext cx="52550" cy="737050"/>
            </a:xfrm>
            <a:custGeom>
              <a:avLst/>
              <a:gdLst/>
              <a:ahLst/>
              <a:cxnLst/>
              <a:rect l="l" t="t" r="r" b="b"/>
              <a:pathLst>
                <a:path w="2102" h="29482" extrusionOk="0">
                  <a:moveTo>
                    <a:pt x="1655" y="0"/>
                  </a:moveTo>
                  <a:cubicBezTo>
                    <a:pt x="1558" y="0"/>
                    <a:pt x="1457" y="31"/>
                    <a:pt x="1368" y="101"/>
                  </a:cubicBezTo>
                  <a:lnTo>
                    <a:pt x="634" y="534"/>
                  </a:lnTo>
                  <a:cubicBezTo>
                    <a:pt x="267" y="734"/>
                    <a:pt x="0" y="1168"/>
                    <a:pt x="0" y="1568"/>
                  </a:cubicBezTo>
                  <a:lnTo>
                    <a:pt x="0" y="27954"/>
                  </a:lnTo>
                  <a:cubicBezTo>
                    <a:pt x="0" y="28388"/>
                    <a:pt x="267" y="28788"/>
                    <a:pt x="634" y="29021"/>
                  </a:cubicBezTo>
                  <a:lnTo>
                    <a:pt x="1368" y="29422"/>
                  </a:lnTo>
                  <a:cubicBezTo>
                    <a:pt x="1449" y="29462"/>
                    <a:pt x="1534" y="29481"/>
                    <a:pt x="1617" y="29481"/>
                  </a:cubicBezTo>
                  <a:cubicBezTo>
                    <a:pt x="1873" y="29481"/>
                    <a:pt x="2102" y="29299"/>
                    <a:pt x="2102" y="29021"/>
                  </a:cubicBezTo>
                  <a:lnTo>
                    <a:pt x="2102" y="434"/>
                  </a:lnTo>
                  <a:cubicBezTo>
                    <a:pt x="2102" y="176"/>
                    <a:pt x="1887" y="0"/>
                    <a:pt x="1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332;p91">
              <a:extLst>
                <a:ext uri="{FF2B5EF4-FFF2-40B4-BE49-F238E27FC236}">
                  <a16:creationId xmlns:a16="http://schemas.microsoft.com/office/drawing/2014/main" id="{739017B2-2A8B-CBC9-172E-411115651FD5}"/>
                </a:ext>
              </a:extLst>
            </p:cNvPr>
            <p:cNvSpPr/>
            <p:nvPr/>
          </p:nvSpPr>
          <p:spPr>
            <a:xfrm>
              <a:off x="9162550" y="3462925"/>
              <a:ext cx="52550" cy="65075"/>
            </a:xfrm>
            <a:custGeom>
              <a:avLst/>
              <a:gdLst/>
              <a:ahLst/>
              <a:cxnLst/>
              <a:rect l="l" t="t" r="r" b="b"/>
              <a:pathLst>
                <a:path w="2102" h="2603" extrusionOk="0">
                  <a:moveTo>
                    <a:pt x="0" y="0"/>
                  </a:moveTo>
                  <a:lnTo>
                    <a:pt x="0" y="1268"/>
                  </a:lnTo>
                  <a:lnTo>
                    <a:pt x="2102" y="2602"/>
                  </a:lnTo>
                  <a:lnTo>
                    <a:pt x="2102" y="136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333;p91">
              <a:extLst>
                <a:ext uri="{FF2B5EF4-FFF2-40B4-BE49-F238E27FC236}">
                  <a16:creationId xmlns:a16="http://schemas.microsoft.com/office/drawing/2014/main" id="{2F9218E8-1400-D4E0-1F4D-460F1E0B5AD1}"/>
                </a:ext>
              </a:extLst>
            </p:cNvPr>
            <p:cNvSpPr/>
            <p:nvPr/>
          </p:nvSpPr>
          <p:spPr>
            <a:xfrm>
              <a:off x="9162550" y="3528800"/>
              <a:ext cx="52550" cy="131775"/>
            </a:xfrm>
            <a:custGeom>
              <a:avLst/>
              <a:gdLst/>
              <a:ahLst/>
              <a:cxnLst/>
              <a:rect l="l" t="t" r="r" b="b"/>
              <a:pathLst>
                <a:path w="2102" h="5271" extrusionOk="0">
                  <a:moveTo>
                    <a:pt x="0" y="1"/>
                  </a:moveTo>
                  <a:lnTo>
                    <a:pt x="0" y="3937"/>
                  </a:lnTo>
                  <a:lnTo>
                    <a:pt x="2102" y="5271"/>
                  </a:lnTo>
                  <a:lnTo>
                    <a:pt x="2102" y="140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334;p91">
              <a:extLst>
                <a:ext uri="{FF2B5EF4-FFF2-40B4-BE49-F238E27FC236}">
                  <a16:creationId xmlns:a16="http://schemas.microsoft.com/office/drawing/2014/main" id="{7DCB8E4E-336E-962F-2FA7-3DE6E5D06505}"/>
                </a:ext>
              </a:extLst>
            </p:cNvPr>
            <p:cNvSpPr/>
            <p:nvPr/>
          </p:nvSpPr>
          <p:spPr>
            <a:xfrm>
              <a:off x="9162550" y="3737275"/>
              <a:ext cx="52550" cy="110950"/>
            </a:xfrm>
            <a:custGeom>
              <a:avLst/>
              <a:gdLst/>
              <a:ahLst/>
              <a:cxnLst/>
              <a:rect l="l" t="t" r="r" b="b"/>
              <a:pathLst>
                <a:path w="2102" h="4438" extrusionOk="0">
                  <a:moveTo>
                    <a:pt x="534" y="1"/>
                  </a:moveTo>
                  <a:lnTo>
                    <a:pt x="534" y="2669"/>
                  </a:lnTo>
                  <a:lnTo>
                    <a:pt x="0" y="2303"/>
                  </a:lnTo>
                  <a:lnTo>
                    <a:pt x="0" y="3570"/>
                  </a:lnTo>
                  <a:lnTo>
                    <a:pt x="534" y="3904"/>
                  </a:lnTo>
                  <a:lnTo>
                    <a:pt x="1368" y="4437"/>
                  </a:lnTo>
                  <a:lnTo>
                    <a:pt x="1368" y="1769"/>
                  </a:lnTo>
                  <a:lnTo>
                    <a:pt x="2102" y="2236"/>
                  </a:lnTo>
                  <a:lnTo>
                    <a:pt x="2102" y="1002"/>
                  </a:lnTo>
                  <a:lnTo>
                    <a:pt x="1368" y="501"/>
                  </a:lnTo>
                  <a:lnTo>
                    <a:pt x="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335;p91">
              <a:extLst>
                <a:ext uri="{FF2B5EF4-FFF2-40B4-BE49-F238E27FC236}">
                  <a16:creationId xmlns:a16="http://schemas.microsoft.com/office/drawing/2014/main" id="{8259F441-C870-E7ED-71EC-64ADB7B65EB3}"/>
                </a:ext>
              </a:extLst>
            </p:cNvPr>
            <p:cNvSpPr/>
            <p:nvPr/>
          </p:nvSpPr>
          <p:spPr>
            <a:xfrm>
              <a:off x="8102625" y="3214400"/>
              <a:ext cx="1062450" cy="851475"/>
            </a:xfrm>
            <a:custGeom>
              <a:avLst/>
              <a:gdLst/>
              <a:ahLst/>
              <a:cxnLst/>
              <a:rect l="l" t="t" r="r" b="b"/>
              <a:pathLst>
                <a:path w="42498" h="34059" extrusionOk="0">
                  <a:moveTo>
                    <a:pt x="38761" y="401"/>
                  </a:moveTo>
                  <a:cubicBezTo>
                    <a:pt x="40596" y="401"/>
                    <a:pt x="42097" y="1902"/>
                    <a:pt x="42097" y="3737"/>
                  </a:cubicBezTo>
                  <a:lnTo>
                    <a:pt x="42097" y="30323"/>
                  </a:lnTo>
                  <a:cubicBezTo>
                    <a:pt x="42097" y="32157"/>
                    <a:pt x="40596" y="33658"/>
                    <a:pt x="38761" y="33658"/>
                  </a:cubicBezTo>
                  <a:lnTo>
                    <a:pt x="3803" y="33658"/>
                  </a:lnTo>
                  <a:cubicBezTo>
                    <a:pt x="1969" y="33658"/>
                    <a:pt x="467" y="32157"/>
                    <a:pt x="467" y="30323"/>
                  </a:cubicBezTo>
                  <a:lnTo>
                    <a:pt x="467" y="3737"/>
                  </a:lnTo>
                  <a:cubicBezTo>
                    <a:pt x="467" y="1902"/>
                    <a:pt x="1969" y="401"/>
                    <a:pt x="3803" y="401"/>
                  </a:cubicBezTo>
                  <a:close/>
                  <a:moveTo>
                    <a:pt x="3736" y="1"/>
                  </a:moveTo>
                  <a:cubicBezTo>
                    <a:pt x="1668" y="1"/>
                    <a:pt x="0" y="1702"/>
                    <a:pt x="0" y="3737"/>
                  </a:cubicBezTo>
                  <a:lnTo>
                    <a:pt x="0" y="30323"/>
                  </a:lnTo>
                  <a:cubicBezTo>
                    <a:pt x="0" y="32391"/>
                    <a:pt x="1702" y="34059"/>
                    <a:pt x="3736" y="34059"/>
                  </a:cubicBezTo>
                  <a:lnTo>
                    <a:pt x="38728" y="34059"/>
                  </a:lnTo>
                  <a:cubicBezTo>
                    <a:pt x="40830" y="34059"/>
                    <a:pt x="42497" y="32357"/>
                    <a:pt x="42497" y="30323"/>
                  </a:cubicBezTo>
                  <a:lnTo>
                    <a:pt x="42497" y="3737"/>
                  </a:lnTo>
                  <a:cubicBezTo>
                    <a:pt x="42497" y="1702"/>
                    <a:pt x="40830" y="1"/>
                    <a:pt x="387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336;p91">
              <a:extLst>
                <a:ext uri="{FF2B5EF4-FFF2-40B4-BE49-F238E27FC236}">
                  <a16:creationId xmlns:a16="http://schemas.microsoft.com/office/drawing/2014/main" id="{6A1F089A-FC51-0593-1572-151D2A1BAD41}"/>
                </a:ext>
              </a:extLst>
            </p:cNvPr>
            <p:cNvSpPr/>
            <p:nvPr/>
          </p:nvSpPr>
          <p:spPr>
            <a:xfrm>
              <a:off x="9252600" y="3260275"/>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337;p91">
              <a:extLst>
                <a:ext uri="{FF2B5EF4-FFF2-40B4-BE49-F238E27FC236}">
                  <a16:creationId xmlns:a16="http://schemas.microsoft.com/office/drawing/2014/main" id="{E93B9F46-1727-C1D1-FEFE-7ACD822E1F4E}"/>
                </a:ext>
              </a:extLst>
            </p:cNvPr>
            <p:cNvSpPr/>
            <p:nvPr/>
          </p:nvSpPr>
          <p:spPr>
            <a:xfrm>
              <a:off x="9252600" y="334785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338;p91">
              <a:extLst>
                <a:ext uri="{FF2B5EF4-FFF2-40B4-BE49-F238E27FC236}">
                  <a16:creationId xmlns:a16="http://schemas.microsoft.com/office/drawing/2014/main" id="{1662C8F6-DAC5-78E4-5F73-E60821E5000E}"/>
                </a:ext>
              </a:extLst>
            </p:cNvPr>
            <p:cNvSpPr/>
            <p:nvPr/>
          </p:nvSpPr>
          <p:spPr>
            <a:xfrm>
              <a:off x="9252600" y="3964125"/>
              <a:ext cx="533750" cy="55875"/>
            </a:xfrm>
            <a:custGeom>
              <a:avLst/>
              <a:gdLst/>
              <a:ahLst/>
              <a:cxnLst/>
              <a:rect l="l" t="t" r="r" b="b"/>
              <a:pathLst>
                <a:path w="21350" h="2235" extrusionOk="0">
                  <a:moveTo>
                    <a:pt x="401" y="0"/>
                  </a:moveTo>
                  <a:cubicBezTo>
                    <a:pt x="201" y="0"/>
                    <a:pt x="1" y="133"/>
                    <a:pt x="1" y="400"/>
                  </a:cubicBezTo>
                  <a:lnTo>
                    <a:pt x="1" y="1801"/>
                  </a:lnTo>
                  <a:cubicBezTo>
                    <a:pt x="1" y="2035"/>
                    <a:pt x="168" y="2235"/>
                    <a:pt x="401" y="2235"/>
                  </a:cubicBezTo>
                  <a:lnTo>
                    <a:pt x="20916" y="2235"/>
                  </a:lnTo>
                  <a:cubicBezTo>
                    <a:pt x="21116" y="2235"/>
                    <a:pt x="21350" y="2068"/>
                    <a:pt x="21350" y="1801"/>
                  </a:cubicBezTo>
                  <a:lnTo>
                    <a:pt x="21350" y="400"/>
                  </a:lnTo>
                  <a:cubicBezTo>
                    <a:pt x="21350" y="200"/>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339;p91">
              <a:extLst>
                <a:ext uri="{FF2B5EF4-FFF2-40B4-BE49-F238E27FC236}">
                  <a16:creationId xmlns:a16="http://schemas.microsoft.com/office/drawing/2014/main" id="{D1088C67-8EE4-48D1-C7FA-F5B3CA40C572}"/>
                </a:ext>
              </a:extLst>
            </p:cNvPr>
            <p:cNvSpPr/>
            <p:nvPr/>
          </p:nvSpPr>
          <p:spPr>
            <a:xfrm>
              <a:off x="9252600" y="3876550"/>
              <a:ext cx="533750" cy="55900"/>
            </a:xfrm>
            <a:custGeom>
              <a:avLst/>
              <a:gdLst/>
              <a:ahLst/>
              <a:cxnLst/>
              <a:rect l="l" t="t" r="r" b="b"/>
              <a:pathLst>
                <a:path w="21350" h="2236" extrusionOk="0">
                  <a:moveTo>
                    <a:pt x="401" y="1"/>
                  </a:moveTo>
                  <a:cubicBezTo>
                    <a:pt x="201" y="1"/>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167"/>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340;p91">
              <a:extLst>
                <a:ext uri="{FF2B5EF4-FFF2-40B4-BE49-F238E27FC236}">
                  <a16:creationId xmlns:a16="http://schemas.microsoft.com/office/drawing/2014/main" id="{F1D1F51E-C2BC-178E-A32A-77FC3814BB5B}"/>
                </a:ext>
              </a:extLst>
            </p:cNvPr>
            <p:cNvSpPr/>
            <p:nvPr/>
          </p:nvSpPr>
          <p:spPr>
            <a:xfrm>
              <a:off x="9252600" y="3789000"/>
              <a:ext cx="533750" cy="55875"/>
            </a:xfrm>
            <a:custGeom>
              <a:avLst/>
              <a:gdLst/>
              <a:ahLst/>
              <a:cxnLst/>
              <a:rect l="l" t="t" r="r" b="b"/>
              <a:pathLst>
                <a:path w="21350" h="2235"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341;p91">
              <a:extLst>
                <a:ext uri="{FF2B5EF4-FFF2-40B4-BE49-F238E27FC236}">
                  <a16:creationId xmlns:a16="http://schemas.microsoft.com/office/drawing/2014/main" id="{9076C48B-0592-056C-9B4B-30D738400C1F}"/>
                </a:ext>
              </a:extLst>
            </p:cNvPr>
            <p:cNvSpPr/>
            <p:nvPr/>
          </p:nvSpPr>
          <p:spPr>
            <a:xfrm>
              <a:off x="9252600" y="3699750"/>
              <a:ext cx="533750" cy="56750"/>
            </a:xfrm>
            <a:custGeom>
              <a:avLst/>
              <a:gdLst/>
              <a:ahLst/>
              <a:cxnLst/>
              <a:rect l="l" t="t" r="r" b="b"/>
              <a:pathLst>
                <a:path w="21350" h="2270" extrusionOk="0">
                  <a:moveTo>
                    <a:pt x="401" y="1"/>
                  </a:moveTo>
                  <a:cubicBezTo>
                    <a:pt x="201" y="1"/>
                    <a:pt x="1" y="168"/>
                    <a:pt x="1" y="434"/>
                  </a:cubicBezTo>
                  <a:lnTo>
                    <a:pt x="1" y="1835"/>
                  </a:lnTo>
                  <a:cubicBezTo>
                    <a:pt x="1" y="2069"/>
                    <a:pt x="168" y="2269"/>
                    <a:pt x="401" y="2269"/>
                  </a:cubicBezTo>
                  <a:lnTo>
                    <a:pt x="20916" y="2269"/>
                  </a:lnTo>
                  <a:cubicBezTo>
                    <a:pt x="21116" y="2269"/>
                    <a:pt x="21350" y="2102"/>
                    <a:pt x="21350" y="1835"/>
                  </a:cubicBezTo>
                  <a:lnTo>
                    <a:pt x="21350" y="434"/>
                  </a:lnTo>
                  <a:cubicBezTo>
                    <a:pt x="21350" y="234"/>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342;p91">
              <a:extLst>
                <a:ext uri="{FF2B5EF4-FFF2-40B4-BE49-F238E27FC236}">
                  <a16:creationId xmlns:a16="http://schemas.microsoft.com/office/drawing/2014/main" id="{1B68B9EA-F233-91D9-5928-FFC95FBE393C}"/>
                </a:ext>
              </a:extLst>
            </p:cNvPr>
            <p:cNvSpPr/>
            <p:nvPr/>
          </p:nvSpPr>
          <p:spPr>
            <a:xfrm>
              <a:off x="9252600" y="3436225"/>
              <a:ext cx="533750" cy="56750"/>
            </a:xfrm>
            <a:custGeom>
              <a:avLst/>
              <a:gdLst/>
              <a:ahLst/>
              <a:cxnLst/>
              <a:rect l="l" t="t" r="r" b="b"/>
              <a:pathLst>
                <a:path w="21350" h="2270" extrusionOk="0">
                  <a:moveTo>
                    <a:pt x="401" y="1"/>
                  </a:moveTo>
                  <a:cubicBezTo>
                    <a:pt x="201" y="1"/>
                    <a:pt x="1" y="168"/>
                    <a:pt x="1" y="435"/>
                  </a:cubicBezTo>
                  <a:lnTo>
                    <a:pt x="1" y="1836"/>
                  </a:lnTo>
                  <a:cubicBezTo>
                    <a:pt x="1" y="2036"/>
                    <a:pt x="168" y="2269"/>
                    <a:pt x="401" y="2269"/>
                  </a:cubicBezTo>
                  <a:lnTo>
                    <a:pt x="20916" y="2269"/>
                  </a:lnTo>
                  <a:cubicBezTo>
                    <a:pt x="21116" y="2269"/>
                    <a:pt x="21350" y="2102"/>
                    <a:pt x="21350" y="1836"/>
                  </a:cubicBezTo>
                  <a:lnTo>
                    <a:pt x="21350" y="435"/>
                  </a:lnTo>
                  <a:cubicBezTo>
                    <a:pt x="21350" y="168"/>
                    <a:pt x="21183" y="1"/>
                    <a:pt x="20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343;p91">
              <a:extLst>
                <a:ext uri="{FF2B5EF4-FFF2-40B4-BE49-F238E27FC236}">
                  <a16:creationId xmlns:a16="http://schemas.microsoft.com/office/drawing/2014/main" id="{88DFCD3E-615E-06AE-8426-5854623D0667}"/>
                </a:ext>
              </a:extLst>
            </p:cNvPr>
            <p:cNvSpPr/>
            <p:nvPr/>
          </p:nvSpPr>
          <p:spPr>
            <a:xfrm>
              <a:off x="9252600" y="3523800"/>
              <a:ext cx="533750" cy="55900"/>
            </a:xfrm>
            <a:custGeom>
              <a:avLst/>
              <a:gdLst/>
              <a:ahLst/>
              <a:cxnLst/>
              <a:rect l="l" t="t" r="r" b="b"/>
              <a:pathLst>
                <a:path w="21350" h="2236" extrusionOk="0">
                  <a:moveTo>
                    <a:pt x="401" y="0"/>
                  </a:moveTo>
                  <a:cubicBezTo>
                    <a:pt x="201" y="0"/>
                    <a:pt x="1" y="167"/>
                    <a:pt x="1" y="434"/>
                  </a:cubicBezTo>
                  <a:lnTo>
                    <a:pt x="1" y="1835"/>
                  </a:lnTo>
                  <a:cubicBezTo>
                    <a:pt x="1" y="2035"/>
                    <a:pt x="168" y="2235"/>
                    <a:pt x="401" y="2235"/>
                  </a:cubicBezTo>
                  <a:lnTo>
                    <a:pt x="20916" y="2235"/>
                  </a:lnTo>
                  <a:cubicBezTo>
                    <a:pt x="21116" y="2235"/>
                    <a:pt x="21350" y="2102"/>
                    <a:pt x="21350" y="1835"/>
                  </a:cubicBezTo>
                  <a:lnTo>
                    <a:pt x="21350" y="434"/>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344;p91">
              <a:extLst>
                <a:ext uri="{FF2B5EF4-FFF2-40B4-BE49-F238E27FC236}">
                  <a16:creationId xmlns:a16="http://schemas.microsoft.com/office/drawing/2014/main" id="{99546AAE-0D6E-839F-98AB-0D181A9B9D62}"/>
                </a:ext>
              </a:extLst>
            </p:cNvPr>
            <p:cNvSpPr/>
            <p:nvPr/>
          </p:nvSpPr>
          <p:spPr>
            <a:xfrm>
              <a:off x="9252600" y="3612200"/>
              <a:ext cx="533750" cy="56725"/>
            </a:xfrm>
            <a:custGeom>
              <a:avLst/>
              <a:gdLst/>
              <a:ahLst/>
              <a:cxnLst/>
              <a:rect l="l" t="t" r="r" b="b"/>
              <a:pathLst>
                <a:path w="21350" h="2269" extrusionOk="0">
                  <a:moveTo>
                    <a:pt x="401" y="0"/>
                  </a:moveTo>
                  <a:cubicBezTo>
                    <a:pt x="201" y="0"/>
                    <a:pt x="1" y="167"/>
                    <a:pt x="1" y="434"/>
                  </a:cubicBezTo>
                  <a:lnTo>
                    <a:pt x="1" y="1835"/>
                  </a:lnTo>
                  <a:cubicBezTo>
                    <a:pt x="1" y="2068"/>
                    <a:pt x="168" y="2269"/>
                    <a:pt x="401" y="2269"/>
                  </a:cubicBezTo>
                  <a:lnTo>
                    <a:pt x="20916" y="2269"/>
                  </a:lnTo>
                  <a:cubicBezTo>
                    <a:pt x="21116" y="2269"/>
                    <a:pt x="21350" y="2102"/>
                    <a:pt x="21350" y="1835"/>
                  </a:cubicBezTo>
                  <a:lnTo>
                    <a:pt x="21350" y="434"/>
                  </a:lnTo>
                  <a:cubicBezTo>
                    <a:pt x="21350" y="167"/>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345;p91">
              <a:extLst>
                <a:ext uri="{FF2B5EF4-FFF2-40B4-BE49-F238E27FC236}">
                  <a16:creationId xmlns:a16="http://schemas.microsoft.com/office/drawing/2014/main" id="{DF8019E4-739B-9B88-3C57-CADB5B5544A0}"/>
                </a:ext>
              </a:extLst>
            </p:cNvPr>
            <p:cNvSpPr/>
            <p:nvPr/>
          </p:nvSpPr>
          <p:spPr>
            <a:xfrm>
              <a:off x="9252600" y="3131025"/>
              <a:ext cx="533750" cy="55900"/>
            </a:xfrm>
            <a:custGeom>
              <a:avLst/>
              <a:gdLst/>
              <a:ahLst/>
              <a:cxnLst/>
              <a:rect l="l" t="t" r="r" b="b"/>
              <a:pathLst>
                <a:path w="21350" h="2236" extrusionOk="0">
                  <a:moveTo>
                    <a:pt x="401" y="0"/>
                  </a:moveTo>
                  <a:cubicBezTo>
                    <a:pt x="201" y="0"/>
                    <a:pt x="1" y="167"/>
                    <a:pt x="1" y="400"/>
                  </a:cubicBezTo>
                  <a:lnTo>
                    <a:pt x="1" y="1835"/>
                  </a:lnTo>
                  <a:cubicBezTo>
                    <a:pt x="1" y="2035"/>
                    <a:pt x="168" y="2235"/>
                    <a:pt x="401" y="2235"/>
                  </a:cubicBezTo>
                  <a:lnTo>
                    <a:pt x="20916" y="2235"/>
                  </a:lnTo>
                  <a:cubicBezTo>
                    <a:pt x="21116" y="2235"/>
                    <a:pt x="21350" y="2068"/>
                    <a:pt x="21350" y="1835"/>
                  </a:cubicBezTo>
                  <a:lnTo>
                    <a:pt x="21350" y="400"/>
                  </a:lnTo>
                  <a:cubicBezTo>
                    <a:pt x="21350" y="200"/>
                    <a:pt x="21183" y="0"/>
                    <a:pt x="20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346;p91">
              <a:extLst>
                <a:ext uri="{FF2B5EF4-FFF2-40B4-BE49-F238E27FC236}">
                  <a16:creationId xmlns:a16="http://schemas.microsoft.com/office/drawing/2014/main" id="{DD23E630-02C1-C32F-6D8F-90543F2B5BA9}"/>
                </a:ext>
              </a:extLst>
            </p:cNvPr>
            <p:cNvSpPr/>
            <p:nvPr/>
          </p:nvSpPr>
          <p:spPr>
            <a:xfrm>
              <a:off x="9252600" y="4093375"/>
              <a:ext cx="533750" cy="55900"/>
            </a:xfrm>
            <a:custGeom>
              <a:avLst/>
              <a:gdLst/>
              <a:ahLst/>
              <a:cxnLst/>
              <a:rect l="l" t="t" r="r" b="b"/>
              <a:pathLst>
                <a:path w="21350" h="2236" extrusionOk="0">
                  <a:moveTo>
                    <a:pt x="401" y="0"/>
                  </a:moveTo>
                  <a:cubicBezTo>
                    <a:pt x="201" y="0"/>
                    <a:pt x="1" y="167"/>
                    <a:pt x="1" y="401"/>
                  </a:cubicBezTo>
                  <a:lnTo>
                    <a:pt x="1" y="1835"/>
                  </a:lnTo>
                  <a:cubicBezTo>
                    <a:pt x="1" y="2035"/>
                    <a:pt x="168" y="2235"/>
                    <a:pt x="401" y="2235"/>
                  </a:cubicBezTo>
                  <a:lnTo>
                    <a:pt x="20916" y="2235"/>
                  </a:lnTo>
                  <a:cubicBezTo>
                    <a:pt x="21116" y="2235"/>
                    <a:pt x="21350" y="2069"/>
                    <a:pt x="21350" y="1835"/>
                  </a:cubicBezTo>
                  <a:lnTo>
                    <a:pt x="21350" y="401"/>
                  </a:lnTo>
                  <a:cubicBezTo>
                    <a:pt x="21350" y="201"/>
                    <a:pt x="21183" y="0"/>
                    <a:pt x="20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347;p91">
              <a:extLst>
                <a:ext uri="{FF2B5EF4-FFF2-40B4-BE49-F238E27FC236}">
                  <a16:creationId xmlns:a16="http://schemas.microsoft.com/office/drawing/2014/main" id="{C85B38B3-5D6A-548E-E7EF-461B69B115AD}"/>
                </a:ext>
              </a:extLst>
            </p:cNvPr>
            <p:cNvSpPr/>
            <p:nvPr/>
          </p:nvSpPr>
          <p:spPr>
            <a:xfrm>
              <a:off x="9275125" y="3327825"/>
              <a:ext cx="430325" cy="623800"/>
            </a:xfrm>
            <a:custGeom>
              <a:avLst/>
              <a:gdLst/>
              <a:ahLst/>
              <a:cxnLst/>
              <a:rect l="l" t="t" r="r" b="b"/>
              <a:pathLst>
                <a:path w="17213" h="24952" extrusionOk="0">
                  <a:moveTo>
                    <a:pt x="8307" y="0"/>
                  </a:moveTo>
                  <a:cubicBezTo>
                    <a:pt x="3670" y="267"/>
                    <a:pt x="1" y="5705"/>
                    <a:pt x="1" y="12443"/>
                  </a:cubicBezTo>
                  <a:cubicBezTo>
                    <a:pt x="1" y="19148"/>
                    <a:pt x="3703" y="24651"/>
                    <a:pt x="8307" y="24852"/>
                  </a:cubicBezTo>
                  <a:lnTo>
                    <a:pt x="8340" y="24852"/>
                  </a:lnTo>
                  <a:lnTo>
                    <a:pt x="8340" y="24952"/>
                  </a:lnTo>
                  <a:lnTo>
                    <a:pt x="13143" y="24952"/>
                  </a:lnTo>
                  <a:lnTo>
                    <a:pt x="13143" y="23050"/>
                  </a:lnTo>
                  <a:cubicBezTo>
                    <a:pt x="15612" y="20849"/>
                    <a:pt x="17213" y="16946"/>
                    <a:pt x="17213" y="12476"/>
                  </a:cubicBezTo>
                  <a:cubicBezTo>
                    <a:pt x="17213" y="8006"/>
                    <a:pt x="15612" y="4103"/>
                    <a:pt x="13143" y="1868"/>
                  </a:cubicBezTo>
                  <a:lnTo>
                    <a:pt x="13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348;p91">
              <a:extLst>
                <a:ext uri="{FF2B5EF4-FFF2-40B4-BE49-F238E27FC236}">
                  <a16:creationId xmlns:a16="http://schemas.microsoft.com/office/drawing/2014/main" id="{0CC8AFEE-4A3E-872C-A649-4AC785585CE3}"/>
                </a:ext>
              </a:extLst>
            </p:cNvPr>
            <p:cNvSpPr/>
            <p:nvPr/>
          </p:nvSpPr>
          <p:spPr>
            <a:xfrm>
              <a:off x="9180050" y="3210250"/>
              <a:ext cx="466200" cy="859800"/>
            </a:xfrm>
            <a:custGeom>
              <a:avLst/>
              <a:gdLst/>
              <a:ahLst/>
              <a:cxnLst/>
              <a:rect l="l" t="t" r="r" b="b"/>
              <a:pathLst>
                <a:path w="18648" h="34392" extrusionOk="0">
                  <a:moveTo>
                    <a:pt x="301" y="0"/>
                  </a:moveTo>
                  <a:cubicBezTo>
                    <a:pt x="134" y="0"/>
                    <a:pt x="1" y="100"/>
                    <a:pt x="1" y="267"/>
                  </a:cubicBezTo>
                  <a:lnTo>
                    <a:pt x="1" y="1201"/>
                  </a:lnTo>
                  <a:cubicBezTo>
                    <a:pt x="1" y="1368"/>
                    <a:pt x="134" y="1501"/>
                    <a:pt x="301" y="1501"/>
                  </a:cubicBezTo>
                  <a:lnTo>
                    <a:pt x="11142" y="1501"/>
                  </a:lnTo>
                  <a:lnTo>
                    <a:pt x="11142" y="32890"/>
                  </a:lnTo>
                  <a:lnTo>
                    <a:pt x="301" y="32890"/>
                  </a:lnTo>
                  <a:cubicBezTo>
                    <a:pt x="134" y="32890"/>
                    <a:pt x="1" y="33024"/>
                    <a:pt x="1" y="33191"/>
                  </a:cubicBezTo>
                  <a:lnTo>
                    <a:pt x="1" y="34091"/>
                  </a:lnTo>
                  <a:cubicBezTo>
                    <a:pt x="1" y="34258"/>
                    <a:pt x="134" y="34391"/>
                    <a:pt x="301" y="34391"/>
                  </a:cubicBezTo>
                  <a:lnTo>
                    <a:pt x="17814" y="34391"/>
                  </a:lnTo>
                  <a:cubicBezTo>
                    <a:pt x="18314" y="34391"/>
                    <a:pt x="18648" y="34024"/>
                    <a:pt x="18581" y="33524"/>
                  </a:cubicBezTo>
                  <a:cubicBezTo>
                    <a:pt x="18514" y="33157"/>
                    <a:pt x="18147" y="32890"/>
                    <a:pt x="17780" y="32890"/>
                  </a:cubicBezTo>
                  <a:lnTo>
                    <a:pt x="12610" y="32890"/>
                  </a:lnTo>
                  <a:lnTo>
                    <a:pt x="12610" y="1501"/>
                  </a:lnTo>
                  <a:lnTo>
                    <a:pt x="17780" y="1501"/>
                  </a:lnTo>
                  <a:cubicBezTo>
                    <a:pt x="18147" y="1501"/>
                    <a:pt x="18481" y="1234"/>
                    <a:pt x="18581" y="867"/>
                  </a:cubicBezTo>
                  <a:cubicBezTo>
                    <a:pt x="18648" y="400"/>
                    <a:pt x="18281" y="0"/>
                    <a:pt x="17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349;p91">
              <a:extLst>
                <a:ext uri="{FF2B5EF4-FFF2-40B4-BE49-F238E27FC236}">
                  <a16:creationId xmlns:a16="http://schemas.microsoft.com/office/drawing/2014/main" id="{9CDF971D-7020-4480-8A41-E73CE1F44836}"/>
                </a:ext>
              </a:extLst>
            </p:cNvPr>
            <p:cNvSpPr/>
            <p:nvPr/>
          </p:nvSpPr>
          <p:spPr>
            <a:xfrm>
              <a:off x="9387700" y="3327825"/>
              <a:ext cx="431175" cy="622975"/>
            </a:xfrm>
            <a:custGeom>
              <a:avLst/>
              <a:gdLst/>
              <a:ahLst/>
              <a:cxnLst/>
              <a:rect l="l" t="t" r="r" b="b"/>
              <a:pathLst>
                <a:path w="17247" h="24919" extrusionOk="0">
                  <a:moveTo>
                    <a:pt x="8640" y="0"/>
                  </a:moveTo>
                  <a:cubicBezTo>
                    <a:pt x="3870" y="0"/>
                    <a:pt x="1" y="5571"/>
                    <a:pt x="1" y="12476"/>
                  </a:cubicBezTo>
                  <a:cubicBezTo>
                    <a:pt x="1" y="19348"/>
                    <a:pt x="3870" y="24918"/>
                    <a:pt x="8640" y="24918"/>
                  </a:cubicBezTo>
                  <a:cubicBezTo>
                    <a:pt x="13410" y="24918"/>
                    <a:pt x="17246" y="19348"/>
                    <a:pt x="17246" y="12476"/>
                  </a:cubicBezTo>
                  <a:cubicBezTo>
                    <a:pt x="17246" y="5571"/>
                    <a:pt x="13410" y="0"/>
                    <a:pt x="8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350;p91">
              <a:extLst>
                <a:ext uri="{FF2B5EF4-FFF2-40B4-BE49-F238E27FC236}">
                  <a16:creationId xmlns:a16="http://schemas.microsoft.com/office/drawing/2014/main" id="{DA0BA3E6-499B-4350-B6E6-5294BF4914C9}"/>
                </a:ext>
              </a:extLst>
            </p:cNvPr>
            <p:cNvSpPr/>
            <p:nvPr/>
          </p:nvSpPr>
          <p:spPr>
            <a:xfrm>
              <a:off x="9489450" y="3474600"/>
              <a:ext cx="227675" cy="329425"/>
            </a:xfrm>
            <a:custGeom>
              <a:avLst/>
              <a:gdLst/>
              <a:ahLst/>
              <a:cxnLst/>
              <a:rect l="l" t="t" r="r" b="b"/>
              <a:pathLst>
                <a:path w="9107" h="13177" extrusionOk="0">
                  <a:moveTo>
                    <a:pt x="4570" y="0"/>
                  </a:moveTo>
                  <a:cubicBezTo>
                    <a:pt x="2069" y="0"/>
                    <a:pt x="0" y="2969"/>
                    <a:pt x="0" y="6605"/>
                  </a:cubicBezTo>
                  <a:cubicBezTo>
                    <a:pt x="0" y="10241"/>
                    <a:pt x="2069" y="13176"/>
                    <a:pt x="4570" y="13176"/>
                  </a:cubicBezTo>
                  <a:cubicBezTo>
                    <a:pt x="7072" y="13176"/>
                    <a:pt x="9107" y="10241"/>
                    <a:pt x="9107" y="6605"/>
                  </a:cubicBezTo>
                  <a:cubicBezTo>
                    <a:pt x="9107" y="2969"/>
                    <a:pt x="7072" y="0"/>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351;p91">
              <a:extLst>
                <a:ext uri="{FF2B5EF4-FFF2-40B4-BE49-F238E27FC236}">
                  <a16:creationId xmlns:a16="http://schemas.microsoft.com/office/drawing/2014/main" id="{8DF7C403-CEFC-92E1-44C5-F94FD5BBADE1}"/>
                </a:ext>
              </a:extLst>
            </p:cNvPr>
            <p:cNvSpPr/>
            <p:nvPr/>
          </p:nvSpPr>
          <p:spPr>
            <a:xfrm>
              <a:off x="9571175" y="3593025"/>
              <a:ext cx="65075" cy="93425"/>
            </a:xfrm>
            <a:custGeom>
              <a:avLst/>
              <a:gdLst/>
              <a:ahLst/>
              <a:cxnLst/>
              <a:rect l="l" t="t" r="r" b="b"/>
              <a:pathLst>
                <a:path w="2603" h="3737" extrusionOk="0">
                  <a:moveTo>
                    <a:pt x="1301" y="0"/>
                  </a:moveTo>
                  <a:cubicBezTo>
                    <a:pt x="601" y="0"/>
                    <a:pt x="0" y="834"/>
                    <a:pt x="0" y="1868"/>
                  </a:cubicBezTo>
                  <a:cubicBezTo>
                    <a:pt x="0" y="2902"/>
                    <a:pt x="601" y="3736"/>
                    <a:pt x="1301" y="3736"/>
                  </a:cubicBezTo>
                  <a:cubicBezTo>
                    <a:pt x="2002" y="3736"/>
                    <a:pt x="2602" y="2902"/>
                    <a:pt x="2602" y="1868"/>
                  </a:cubicBezTo>
                  <a:cubicBezTo>
                    <a:pt x="2602" y="834"/>
                    <a:pt x="2002"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352;p91">
              <a:extLst>
                <a:ext uri="{FF2B5EF4-FFF2-40B4-BE49-F238E27FC236}">
                  <a16:creationId xmlns:a16="http://schemas.microsoft.com/office/drawing/2014/main" id="{D43F1712-1F46-3292-4FA8-D41D8AC78A90}"/>
                </a:ext>
              </a:extLst>
            </p:cNvPr>
            <p:cNvSpPr/>
            <p:nvPr/>
          </p:nvSpPr>
          <p:spPr>
            <a:xfrm>
              <a:off x="9662075" y="3620525"/>
              <a:ext cx="25050" cy="37550"/>
            </a:xfrm>
            <a:custGeom>
              <a:avLst/>
              <a:gdLst/>
              <a:ahLst/>
              <a:cxnLst/>
              <a:rect l="l" t="t" r="r" b="b"/>
              <a:pathLst>
                <a:path w="1002" h="1502" extrusionOk="0">
                  <a:moveTo>
                    <a:pt x="501" y="1"/>
                  </a:moveTo>
                  <a:cubicBezTo>
                    <a:pt x="200" y="1"/>
                    <a:pt x="0" y="334"/>
                    <a:pt x="0" y="768"/>
                  </a:cubicBezTo>
                  <a:cubicBezTo>
                    <a:pt x="0" y="1168"/>
                    <a:pt x="200" y="1502"/>
                    <a:pt x="501" y="1502"/>
                  </a:cubicBezTo>
                  <a:cubicBezTo>
                    <a:pt x="801"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353;p91">
              <a:extLst>
                <a:ext uri="{FF2B5EF4-FFF2-40B4-BE49-F238E27FC236}">
                  <a16:creationId xmlns:a16="http://schemas.microsoft.com/office/drawing/2014/main" id="{EB95D192-5A33-561D-7DA9-1F8E56A8BF72}"/>
                </a:ext>
              </a:extLst>
            </p:cNvPr>
            <p:cNvSpPr/>
            <p:nvPr/>
          </p:nvSpPr>
          <p:spPr>
            <a:xfrm>
              <a:off x="9520300" y="3620525"/>
              <a:ext cx="25050" cy="37550"/>
            </a:xfrm>
            <a:custGeom>
              <a:avLst/>
              <a:gdLst/>
              <a:ahLst/>
              <a:cxnLst/>
              <a:rect l="l" t="t" r="r" b="b"/>
              <a:pathLst>
                <a:path w="1002" h="1502" extrusionOk="0">
                  <a:moveTo>
                    <a:pt x="501" y="1"/>
                  </a:moveTo>
                  <a:cubicBezTo>
                    <a:pt x="201" y="1"/>
                    <a:pt x="1" y="334"/>
                    <a:pt x="1" y="768"/>
                  </a:cubicBezTo>
                  <a:cubicBezTo>
                    <a:pt x="1" y="1168"/>
                    <a:pt x="201" y="1502"/>
                    <a:pt x="501" y="1502"/>
                  </a:cubicBezTo>
                  <a:cubicBezTo>
                    <a:pt x="734" y="1502"/>
                    <a:pt x="1001" y="1168"/>
                    <a:pt x="1001" y="768"/>
                  </a:cubicBezTo>
                  <a:cubicBezTo>
                    <a:pt x="1001" y="3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354;p91">
              <a:extLst>
                <a:ext uri="{FF2B5EF4-FFF2-40B4-BE49-F238E27FC236}">
                  <a16:creationId xmlns:a16="http://schemas.microsoft.com/office/drawing/2014/main" id="{C3FA7703-2F10-07E3-DE82-E6E117C31B96}"/>
                </a:ext>
              </a:extLst>
            </p:cNvPr>
            <p:cNvSpPr/>
            <p:nvPr/>
          </p:nvSpPr>
          <p:spPr>
            <a:xfrm>
              <a:off x="9591175" y="3723950"/>
              <a:ext cx="25050" cy="37550"/>
            </a:xfrm>
            <a:custGeom>
              <a:avLst/>
              <a:gdLst/>
              <a:ahLst/>
              <a:cxnLst/>
              <a:rect l="l" t="t" r="r" b="b"/>
              <a:pathLst>
                <a:path w="1002" h="1502" extrusionOk="0">
                  <a:moveTo>
                    <a:pt x="501" y="0"/>
                  </a:moveTo>
                  <a:cubicBezTo>
                    <a:pt x="201" y="0"/>
                    <a:pt x="1" y="334"/>
                    <a:pt x="1" y="767"/>
                  </a:cubicBezTo>
                  <a:cubicBezTo>
                    <a:pt x="1" y="1168"/>
                    <a:pt x="201" y="1501"/>
                    <a:pt x="501" y="1501"/>
                  </a:cubicBezTo>
                  <a:cubicBezTo>
                    <a:pt x="802" y="1501"/>
                    <a:pt x="1002" y="1168"/>
                    <a:pt x="1002" y="767"/>
                  </a:cubicBezTo>
                  <a:cubicBezTo>
                    <a:pt x="1002" y="334"/>
                    <a:pt x="802"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355;p91">
              <a:extLst>
                <a:ext uri="{FF2B5EF4-FFF2-40B4-BE49-F238E27FC236}">
                  <a16:creationId xmlns:a16="http://schemas.microsoft.com/office/drawing/2014/main" id="{39F3E9CA-7D63-D2D9-3992-16B96329C6CD}"/>
                </a:ext>
              </a:extLst>
            </p:cNvPr>
            <p:cNvSpPr/>
            <p:nvPr/>
          </p:nvSpPr>
          <p:spPr>
            <a:xfrm>
              <a:off x="9591175" y="3518800"/>
              <a:ext cx="25050" cy="37550"/>
            </a:xfrm>
            <a:custGeom>
              <a:avLst/>
              <a:gdLst/>
              <a:ahLst/>
              <a:cxnLst/>
              <a:rect l="l" t="t" r="r" b="b"/>
              <a:pathLst>
                <a:path w="1002" h="1502" extrusionOk="0">
                  <a:moveTo>
                    <a:pt x="501" y="0"/>
                  </a:moveTo>
                  <a:cubicBezTo>
                    <a:pt x="201" y="0"/>
                    <a:pt x="1" y="334"/>
                    <a:pt x="1" y="734"/>
                  </a:cubicBezTo>
                  <a:cubicBezTo>
                    <a:pt x="1" y="1168"/>
                    <a:pt x="201" y="1501"/>
                    <a:pt x="501" y="1501"/>
                  </a:cubicBezTo>
                  <a:cubicBezTo>
                    <a:pt x="768" y="1501"/>
                    <a:pt x="1002" y="1168"/>
                    <a:pt x="1002" y="734"/>
                  </a:cubicBezTo>
                  <a:cubicBezTo>
                    <a:pt x="1002"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356;p91">
              <a:extLst>
                <a:ext uri="{FF2B5EF4-FFF2-40B4-BE49-F238E27FC236}">
                  <a16:creationId xmlns:a16="http://schemas.microsoft.com/office/drawing/2014/main" id="{29C57505-5226-F8FC-3683-56D44D2A5911}"/>
                </a:ext>
              </a:extLst>
            </p:cNvPr>
            <p:cNvSpPr/>
            <p:nvPr/>
          </p:nvSpPr>
          <p:spPr>
            <a:xfrm>
              <a:off x="9641225" y="36939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357;p91">
              <a:extLst>
                <a:ext uri="{FF2B5EF4-FFF2-40B4-BE49-F238E27FC236}">
                  <a16:creationId xmlns:a16="http://schemas.microsoft.com/office/drawing/2014/main" id="{8CE08357-1519-7E93-EF2E-BD2A8D1466AA}"/>
                </a:ext>
              </a:extLst>
            </p:cNvPr>
            <p:cNvSpPr/>
            <p:nvPr/>
          </p:nvSpPr>
          <p:spPr>
            <a:xfrm>
              <a:off x="9538650" y="3548825"/>
              <a:ext cx="28375" cy="36700"/>
            </a:xfrm>
            <a:custGeom>
              <a:avLst/>
              <a:gdLst/>
              <a:ahLst/>
              <a:cxnLst/>
              <a:rect l="l" t="t" r="r" b="b"/>
              <a:pathLst>
                <a:path w="1135" h="1468" extrusionOk="0">
                  <a:moveTo>
                    <a:pt x="584" y="0"/>
                  </a:moveTo>
                  <a:cubicBezTo>
                    <a:pt x="459" y="0"/>
                    <a:pt x="334" y="67"/>
                    <a:pt x="234" y="200"/>
                  </a:cubicBezTo>
                  <a:cubicBezTo>
                    <a:pt x="0" y="500"/>
                    <a:pt x="0" y="967"/>
                    <a:pt x="234" y="1268"/>
                  </a:cubicBezTo>
                  <a:cubicBezTo>
                    <a:pt x="334" y="1401"/>
                    <a:pt x="459" y="1468"/>
                    <a:pt x="584" y="1468"/>
                  </a:cubicBezTo>
                  <a:cubicBezTo>
                    <a:pt x="709" y="1468"/>
                    <a:pt x="834" y="1401"/>
                    <a:pt x="934" y="1268"/>
                  </a:cubicBezTo>
                  <a:cubicBezTo>
                    <a:pt x="1135" y="967"/>
                    <a:pt x="1135" y="500"/>
                    <a:pt x="934" y="200"/>
                  </a:cubicBezTo>
                  <a:cubicBezTo>
                    <a:pt x="834" y="67"/>
                    <a:pt x="709"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358;p91">
              <a:extLst>
                <a:ext uri="{FF2B5EF4-FFF2-40B4-BE49-F238E27FC236}">
                  <a16:creationId xmlns:a16="http://schemas.microsoft.com/office/drawing/2014/main" id="{7B9A0A4E-42A8-5D7D-12C7-E1A022E76C42}"/>
                </a:ext>
              </a:extLst>
            </p:cNvPr>
            <p:cNvSpPr/>
            <p:nvPr/>
          </p:nvSpPr>
          <p:spPr>
            <a:xfrm>
              <a:off x="9538650" y="3694750"/>
              <a:ext cx="28375" cy="36725"/>
            </a:xfrm>
            <a:custGeom>
              <a:avLst/>
              <a:gdLst/>
              <a:ahLst/>
              <a:cxnLst/>
              <a:rect l="l" t="t" r="r" b="b"/>
              <a:pathLst>
                <a:path w="1135" h="1469" extrusionOk="0">
                  <a:moveTo>
                    <a:pt x="584" y="1"/>
                  </a:moveTo>
                  <a:cubicBezTo>
                    <a:pt x="459" y="1"/>
                    <a:pt x="334" y="67"/>
                    <a:pt x="234" y="201"/>
                  </a:cubicBezTo>
                  <a:cubicBezTo>
                    <a:pt x="0" y="501"/>
                    <a:pt x="0" y="968"/>
                    <a:pt x="234" y="1268"/>
                  </a:cubicBezTo>
                  <a:cubicBezTo>
                    <a:pt x="334" y="1402"/>
                    <a:pt x="459" y="1468"/>
                    <a:pt x="584" y="1468"/>
                  </a:cubicBezTo>
                  <a:cubicBezTo>
                    <a:pt x="709" y="1468"/>
                    <a:pt x="834" y="1402"/>
                    <a:pt x="934" y="1268"/>
                  </a:cubicBezTo>
                  <a:cubicBezTo>
                    <a:pt x="1135" y="968"/>
                    <a:pt x="1135" y="501"/>
                    <a:pt x="934" y="201"/>
                  </a:cubicBezTo>
                  <a:cubicBezTo>
                    <a:pt x="834" y="67"/>
                    <a:pt x="709"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359;p91">
              <a:extLst>
                <a:ext uri="{FF2B5EF4-FFF2-40B4-BE49-F238E27FC236}">
                  <a16:creationId xmlns:a16="http://schemas.microsoft.com/office/drawing/2014/main" id="{38F2A4E3-1ACE-F5E8-51D8-DE9DFF69E023}"/>
                </a:ext>
              </a:extLst>
            </p:cNvPr>
            <p:cNvSpPr/>
            <p:nvPr/>
          </p:nvSpPr>
          <p:spPr>
            <a:xfrm>
              <a:off x="9641225" y="3548825"/>
              <a:ext cx="25050" cy="37550"/>
            </a:xfrm>
            <a:custGeom>
              <a:avLst/>
              <a:gdLst/>
              <a:ahLst/>
              <a:cxnLst/>
              <a:rect l="l" t="t" r="r" b="b"/>
              <a:pathLst>
                <a:path w="1002" h="1502" extrusionOk="0">
                  <a:moveTo>
                    <a:pt x="501" y="0"/>
                  </a:moveTo>
                  <a:cubicBezTo>
                    <a:pt x="201" y="0"/>
                    <a:pt x="0" y="334"/>
                    <a:pt x="0" y="734"/>
                  </a:cubicBezTo>
                  <a:cubicBezTo>
                    <a:pt x="0" y="1168"/>
                    <a:pt x="201" y="1501"/>
                    <a:pt x="501" y="1501"/>
                  </a:cubicBezTo>
                  <a:cubicBezTo>
                    <a:pt x="768" y="1501"/>
                    <a:pt x="1001" y="1168"/>
                    <a:pt x="1001" y="734"/>
                  </a:cubicBezTo>
                  <a:cubicBezTo>
                    <a:pt x="1001" y="334"/>
                    <a:pt x="768"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6815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728898" y="2239574"/>
            <a:ext cx="4423200" cy="8064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4400" dirty="0"/>
              <a:t>OBJECTIVES</a:t>
            </a:r>
            <a:endParaRPr sz="4400" dirty="0">
              <a:solidFill>
                <a:schemeClr val="dk2"/>
              </a:solidFill>
            </a:endParaRPr>
          </a:p>
        </p:txBody>
      </p:sp>
      <p:sp>
        <p:nvSpPr>
          <p:cNvPr id="822" name="Google Shape;822;p47"/>
          <p:cNvSpPr txBox="1">
            <a:spLocks noGrp="1"/>
          </p:cNvSpPr>
          <p:nvPr>
            <p:ph type="title" idx="2"/>
          </p:nvPr>
        </p:nvSpPr>
        <p:spPr>
          <a:xfrm>
            <a:off x="5493750" y="1866125"/>
            <a:ext cx="1471500" cy="14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824" name="Google Shape;824;p47"/>
          <p:cNvGrpSpPr/>
          <p:nvPr/>
        </p:nvGrpSpPr>
        <p:grpSpPr>
          <a:xfrm rot="-5400694">
            <a:off x="8030479" y="3298183"/>
            <a:ext cx="1305274" cy="680782"/>
            <a:chOff x="7361475" y="5882971"/>
            <a:chExt cx="2633725" cy="1373929"/>
          </a:xfrm>
        </p:grpSpPr>
        <p:sp>
          <p:nvSpPr>
            <p:cNvPr id="825" name="Google Shape;825;p47"/>
            <p:cNvSpPr/>
            <p:nvPr/>
          </p:nvSpPr>
          <p:spPr>
            <a:xfrm>
              <a:off x="7442525" y="5882971"/>
              <a:ext cx="2552675" cy="1291900"/>
            </a:xfrm>
            <a:custGeom>
              <a:avLst/>
              <a:gdLst/>
              <a:ahLst/>
              <a:cxnLst/>
              <a:rect l="l" t="t" r="r" b="b"/>
              <a:pathLst>
                <a:path w="102107" h="51676" extrusionOk="0">
                  <a:moveTo>
                    <a:pt x="62860" y="1"/>
                  </a:moveTo>
                  <a:cubicBezTo>
                    <a:pt x="61705" y="1"/>
                    <a:pt x="61878" y="704"/>
                    <a:pt x="62278" y="1350"/>
                  </a:cubicBezTo>
                  <a:cubicBezTo>
                    <a:pt x="62378" y="1617"/>
                    <a:pt x="62778" y="2184"/>
                    <a:pt x="63145" y="2851"/>
                  </a:cubicBezTo>
                  <a:lnTo>
                    <a:pt x="62578" y="2851"/>
                  </a:lnTo>
                  <a:lnTo>
                    <a:pt x="61211" y="2918"/>
                  </a:lnTo>
                  <a:cubicBezTo>
                    <a:pt x="60076" y="2951"/>
                    <a:pt x="59176" y="2951"/>
                    <a:pt x="58475" y="2951"/>
                  </a:cubicBezTo>
                  <a:cubicBezTo>
                    <a:pt x="53338" y="2951"/>
                    <a:pt x="29388" y="1917"/>
                    <a:pt x="24117" y="1250"/>
                  </a:cubicBezTo>
                  <a:cubicBezTo>
                    <a:pt x="23346" y="1149"/>
                    <a:pt x="22529" y="1097"/>
                    <a:pt x="21680" y="1097"/>
                  </a:cubicBezTo>
                  <a:cubicBezTo>
                    <a:pt x="18048" y="1097"/>
                    <a:pt x="13843" y="2050"/>
                    <a:pt x="10274" y="4186"/>
                  </a:cubicBezTo>
                  <a:cubicBezTo>
                    <a:pt x="4770" y="6521"/>
                    <a:pt x="0" y="11357"/>
                    <a:pt x="0" y="19296"/>
                  </a:cubicBezTo>
                  <a:lnTo>
                    <a:pt x="0" y="25501"/>
                  </a:lnTo>
                  <a:lnTo>
                    <a:pt x="0" y="31705"/>
                  </a:lnTo>
                  <a:cubicBezTo>
                    <a:pt x="0" y="40378"/>
                    <a:pt x="5638" y="45315"/>
                    <a:pt x="11775" y="47383"/>
                  </a:cubicBezTo>
                  <a:cubicBezTo>
                    <a:pt x="15029" y="48970"/>
                    <a:pt x="18619" y="49698"/>
                    <a:pt x="21779" y="49698"/>
                  </a:cubicBezTo>
                  <a:cubicBezTo>
                    <a:pt x="22603" y="49698"/>
                    <a:pt x="23398" y="49648"/>
                    <a:pt x="24151" y="49551"/>
                  </a:cubicBezTo>
                  <a:cubicBezTo>
                    <a:pt x="29488" y="48884"/>
                    <a:pt x="53372" y="47850"/>
                    <a:pt x="58509" y="47850"/>
                  </a:cubicBezTo>
                  <a:cubicBezTo>
                    <a:pt x="59209" y="47850"/>
                    <a:pt x="60176" y="47884"/>
                    <a:pt x="61311" y="47884"/>
                  </a:cubicBezTo>
                  <a:lnTo>
                    <a:pt x="62645" y="47984"/>
                  </a:lnTo>
                  <a:lnTo>
                    <a:pt x="62678" y="47950"/>
                  </a:lnTo>
                  <a:cubicBezTo>
                    <a:pt x="63012" y="47950"/>
                    <a:pt x="63345" y="47984"/>
                    <a:pt x="63679" y="47984"/>
                  </a:cubicBezTo>
                  <a:cubicBezTo>
                    <a:pt x="63112" y="48951"/>
                    <a:pt x="62478" y="49985"/>
                    <a:pt x="62278" y="50319"/>
                  </a:cubicBezTo>
                  <a:cubicBezTo>
                    <a:pt x="61884" y="50956"/>
                    <a:pt x="61710" y="51675"/>
                    <a:pt x="62810" y="51675"/>
                  </a:cubicBezTo>
                  <a:cubicBezTo>
                    <a:pt x="62920" y="51675"/>
                    <a:pt x="63042" y="51668"/>
                    <a:pt x="63179" y="51653"/>
                  </a:cubicBezTo>
                  <a:cubicBezTo>
                    <a:pt x="64480" y="51519"/>
                    <a:pt x="66714" y="49551"/>
                    <a:pt x="67282" y="48184"/>
                  </a:cubicBezTo>
                  <a:cubicBezTo>
                    <a:pt x="71013" y="48450"/>
                    <a:pt x="75343" y="48804"/>
                    <a:pt x="79545" y="48804"/>
                  </a:cubicBezTo>
                  <a:cubicBezTo>
                    <a:pt x="82704" y="48804"/>
                    <a:pt x="85791" y="48604"/>
                    <a:pt x="88497" y="48017"/>
                  </a:cubicBezTo>
                  <a:lnTo>
                    <a:pt x="89998" y="47650"/>
                  </a:lnTo>
                  <a:cubicBezTo>
                    <a:pt x="90165" y="47617"/>
                    <a:pt x="90331" y="47517"/>
                    <a:pt x="90498" y="47483"/>
                  </a:cubicBezTo>
                  <a:cubicBezTo>
                    <a:pt x="90531" y="47483"/>
                    <a:pt x="90565" y="47450"/>
                    <a:pt x="90632" y="47450"/>
                  </a:cubicBezTo>
                  <a:cubicBezTo>
                    <a:pt x="90674" y="47478"/>
                    <a:pt x="90722" y="47488"/>
                    <a:pt x="90771" y="47488"/>
                  </a:cubicBezTo>
                  <a:cubicBezTo>
                    <a:pt x="90838" y="47488"/>
                    <a:pt x="90907" y="47469"/>
                    <a:pt x="90965" y="47450"/>
                  </a:cubicBezTo>
                  <a:cubicBezTo>
                    <a:pt x="90998" y="47383"/>
                    <a:pt x="91032" y="47383"/>
                    <a:pt x="91132" y="47350"/>
                  </a:cubicBezTo>
                  <a:cubicBezTo>
                    <a:pt x="91232" y="47316"/>
                    <a:pt x="91332" y="47216"/>
                    <a:pt x="91465" y="47183"/>
                  </a:cubicBezTo>
                  <a:cubicBezTo>
                    <a:pt x="91499" y="47150"/>
                    <a:pt x="91532" y="47150"/>
                    <a:pt x="91566" y="47083"/>
                  </a:cubicBezTo>
                  <a:cubicBezTo>
                    <a:pt x="91699" y="47016"/>
                    <a:pt x="91832" y="46983"/>
                    <a:pt x="91932" y="46883"/>
                  </a:cubicBezTo>
                  <a:cubicBezTo>
                    <a:pt x="91999" y="46883"/>
                    <a:pt x="91999" y="46849"/>
                    <a:pt x="92033" y="46849"/>
                  </a:cubicBezTo>
                  <a:cubicBezTo>
                    <a:pt x="92166" y="46749"/>
                    <a:pt x="92233" y="46716"/>
                    <a:pt x="92366" y="46649"/>
                  </a:cubicBezTo>
                  <a:cubicBezTo>
                    <a:pt x="101573" y="43747"/>
                    <a:pt x="102106" y="25467"/>
                    <a:pt x="102106" y="25467"/>
                  </a:cubicBezTo>
                  <a:cubicBezTo>
                    <a:pt x="102106" y="25467"/>
                    <a:pt x="101573" y="7154"/>
                    <a:pt x="92366" y="4286"/>
                  </a:cubicBezTo>
                  <a:cubicBezTo>
                    <a:pt x="92233" y="4186"/>
                    <a:pt x="92166" y="4152"/>
                    <a:pt x="92033" y="4052"/>
                  </a:cubicBezTo>
                  <a:cubicBezTo>
                    <a:pt x="91999" y="4019"/>
                    <a:pt x="91932" y="4019"/>
                    <a:pt x="91899" y="3985"/>
                  </a:cubicBezTo>
                  <a:cubicBezTo>
                    <a:pt x="91832" y="3952"/>
                    <a:pt x="91699" y="3852"/>
                    <a:pt x="91566" y="3819"/>
                  </a:cubicBezTo>
                  <a:cubicBezTo>
                    <a:pt x="91532" y="3785"/>
                    <a:pt x="91465" y="3785"/>
                    <a:pt x="91399" y="3719"/>
                  </a:cubicBezTo>
                  <a:cubicBezTo>
                    <a:pt x="91332" y="3685"/>
                    <a:pt x="91199" y="3652"/>
                    <a:pt x="91132" y="3552"/>
                  </a:cubicBezTo>
                  <a:cubicBezTo>
                    <a:pt x="91065" y="3518"/>
                    <a:pt x="90998" y="3518"/>
                    <a:pt x="90965" y="3485"/>
                  </a:cubicBezTo>
                  <a:cubicBezTo>
                    <a:pt x="90832" y="3452"/>
                    <a:pt x="90732" y="3385"/>
                    <a:pt x="90632" y="3352"/>
                  </a:cubicBezTo>
                  <a:cubicBezTo>
                    <a:pt x="90565" y="3352"/>
                    <a:pt x="90531" y="3318"/>
                    <a:pt x="90465" y="3318"/>
                  </a:cubicBezTo>
                  <a:cubicBezTo>
                    <a:pt x="90298" y="3285"/>
                    <a:pt x="90131" y="3185"/>
                    <a:pt x="89964" y="3151"/>
                  </a:cubicBezTo>
                  <a:cubicBezTo>
                    <a:pt x="86955" y="2266"/>
                    <a:pt x="83331" y="1981"/>
                    <a:pt x="79604" y="1981"/>
                  </a:cubicBezTo>
                  <a:cubicBezTo>
                    <a:pt x="75191" y="1981"/>
                    <a:pt x="70633" y="2380"/>
                    <a:pt x="66781" y="2651"/>
                  </a:cubicBezTo>
                  <a:cubicBezTo>
                    <a:pt x="65847" y="1450"/>
                    <a:pt x="64179" y="116"/>
                    <a:pt x="63179" y="16"/>
                  </a:cubicBezTo>
                  <a:cubicBezTo>
                    <a:pt x="63063" y="6"/>
                    <a:pt x="62957" y="1"/>
                    <a:pt x="62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7574125" y="6021400"/>
              <a:ext cx="2342325" cy="1155050"/>
            </a:xfrm>
            <a:custGeom>
              <a:avLst/>
              <a:gdLst/>
              <a:ahLst/>
              <a:cxnLst/>
              <a:rect l="l" t="t" r="r" b="b"/>
              <a:pathLst>
                <a:path w="93693" h="46202" extrusionOk="0">
                  <a:moveTo>
                    <a:pt x="18986" y="1"/>
                  </a:moveTo>
                  <a:cubicBezTo>
                    <a:pt x="11037" y="1"/>
                    <a:pt x="92" y="4811"/>
                    <a:pt x="92" y="16880"/>
                  </a:cubicBezTo>
                  <a:lnTo>
                    <a:pt x="92" y="23118"/>
                  </a:lnTo>
                  <a:lnTo>
                    <a:pt x="92" y="29322"/>
                  </a:lnTo>
                  <a:cubicBezTo>
                    <a:pt x="1" y="41392"/>
                    <a:pt x="10937" y="46202"/>
                    <a:pt x="18912" y="46202"/>
                  </a:cubicBezTo>
                  <a:cubicBezTo>
                    <a:pt x="19687" y="46202"/>
                    <a:pt x="20434" y="46156"/>
                    <a:pt x="21140" y="46068"/>
                  </a:cubicBezTo>
                  <a:cubicBezTo>
                    <a:pt x="26177" y="45467"/>
                    <a:pt x="48960" y="44466"/>
                    <a:pt x="53830" y="44466"/>
                  </a:cubicBezTo>
                  <a:cubicBezTo>
                    <a:pt x="54498" y="44466"/>
                    <a:pt x="55398" y="44500"/>
                    <a:pt x="56499" y="44500"/>
                  </a:cubicBezTo>
                  <a:lnTo>
                    <a:pt x="57800" y="44567"/>
                  </a:lnTo>
                  <a:lnTo>
                    <a:pt x="57833" y="44533"/>
                  </a:lnTo>
                  <a:cubicBezTo>
                    <a:pt x="62076" y="44658"/>
                    <a:pt x="68211" y="45379"/>
                    <a:pt x="74049" y="45379"/>
                  </a:cubicBezTo>
                  <a:cubicBezTo>
                    <a:pt x="77575" y="45379"/>
                    <a:pt x="80992" y="45116"/>
                    <a:pt x="83819" y="44300"/>
                  </a:cubicBezTo>
                  <a:cubicBezTo>
                    <a:pt x="93159" y="41531"/>
                    <a:pt x="93692" y="23118"/>
                    <a:pt x="93692" y="23118"/>
                  </a:cubicBezTo>
                  <a:cubicBezTo>
                    <a:pt x="93692" y="23118"/>
                    <a:pt x="93092" y="4638"/>
                    <a:pt x="83819" y="1936"/>
                  </a:cubicBezTo>
                  <a:cubicBezTo>
                    <a:pt x="80950" y="1082"/>
                    <a:pt x="77474" y="808"/>
                    <a:pt x="73892" y="808"/>
                  </a:cubicBezTo>
                  <a:cubicBezTo>
                    <a:pt x="68101" y="808"/>
                    <a:pt x="62038" y="1525"/>
                    <a:pt x="57833" y="1669"/>
                  </a:cubicBezTo>
                  <a:lnTo>
                    <a:pt x="56532" y="1702"/>
                  </a:lnTo>
                  <a:cubicBezTo>
                    <a:pt x="55498" y="1769"/>
                    <a:pt x="54564" y="1769"/>
                    <a:pt x="53897" y="1769"/>
                  </a:cubicBezTo>
                  <a:cubicBezTo>
                    <a:pt x="49027" y="1769"/>
                    <a:pt x="26277" y="768"/>
                    <a:pt x="21207" y="135"/>
                  </a:cubicBezTo>
                  <a:cubicBezTo>
                    <a:pt x="20504" y="46"/>
                    <a:pt x="19759" y="1"/>
                    <a:pt x="18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7361475" y="6024750"/>
              <a:ext cx="2342325" cy="1155050"/>
            </a:xfrm>
            <a:custGeom>
              <a:avLst/>
              <a:gdLst/>
              <a:ahLst/>
              <a:cxnLst/>
              <a:rect l="l" t="t" r="r" b="b"/>
              <a:pathLst>
                <a:path w="93693" h="46202" extrusionOk="0">
                  <a:moveTo>
                    <a:pt x="18986" y="0"/>
                  </a:moveTo>
                  <a:cubicBezTo>
                    <a:pt x="11037" y="0"/>
                    <a:pt x="92" y="4810"/>
                    <a:pt x="92" y="16879"/>
                  </a:cubicBezTo>
                  <a:lnTo>
                    <a:pt x="92" y="23084"/>
                  </a:lnTo>
                  <a:lnTo>
                    <a:pt x="92" y="29322"/>
                  </a:lnTo>
                  <a:cubicBezTo>
                    <a:pt x="1" y="41391"/>
                    <a:pt x="10937" y="46201"/>
                    <a:pt x="18912" y="46201"/>
                  </a:cubicBezTo>
                  <a:cubicBezTo>
                    <a:pt x="19687" y="46201"/>
                    <a:pt x="20434" y="46156"/>
                    <a:pt x="21140" y="46067"/>
                  </a:cubicBezTo>
                  <a:cubicBezTo>
                    <a:pt x="26177" y="45433"/>
                    <a:pt x="48960" y="44433"/>
                    <a:pt x="53830" y="44433"/>
                  </a:cubicBezTo>
                  <a:cubicBezTo>
                    <a:pt x="54498" y="44433"/>
                    <a:pt x="55398" y="44499"/>
                    <a:pt x="56499" y="44499"/>
                  </a:cubicBezTo>
                  <a:lnTo>
                    <a:pt x="57800" y="44566"/>
                  </a:lnTo>
                  <a:lnTo>
                    <a:pt x="57833" y="44533"/>
                  </a:lnTo>
                  <a:cubicBezTo>
                    <a:pt x="62047" y="44657"/>
                    <a:pt x="68128" y="45356"/>
                    <a:pt x="73929" y="45356"/>
                  </a:cubicBezTo>
                  <a:cubicBezTo>
                    <a:pt x="77498" y="45356"/>
                    <a:pt x="80960" y="45091"/>
                    <a:pt x="83818" y="44266"/>
                  </a:cubicBezTo>
                  <a:cubicBezTo>
                    <a:pt x="93158" y="41530"/>
                    <a:pt x="93692" y="23084"/>
                    <a:pt x="93692" y="23084"/>
                  </a:cubicBezTo>
                  <a:cubicBezTo>
                    <a:pt x="93692" y="23084"/>
                    <a:pt x="93092" y="4637"/>
                    <a:pt x="83818" y="1902"/>
                  </a:cubicBezTo>
                  <a:cubicBezTo>
                    <a:pt x="80954" y="1062"/>
                    <a:pt x="77482" y="790"/>
                    <a:pt x="73906" y="790"/>
                  </a:cubicBezTo>
                  <a:cubicBezTo>
                    <a:pt x="68111" y="790"/>
                    <a:pt x="62041" y="1504"/>
                    <a:pt x="57833" y="1669"/>
                  </a:cubicBezTo>
                  <a:lnTo>
                    <a:pt x="56532" y="1702"/>
                  </a:lnTo>
                  <a:cubicBezTo>
                    <a:pt x="55498" y="1735"/>
                    <a:pt x="54564" y="1735"/>
                    <a:pt x="53897" y="1735"/>
                  </a:cubicBezTo>
                  <a:cubicBezTo>
                    <a:pt x="49027" y="1735"/>
                    <a:pt x="26277" y="735"/>
                    <a:pt x="21207" y="134"/>
                  </a:cubicBezTo>
                  <a:cubicBezTo>
                    <a:pt x="20504" y="45"/>
                    <a:pt x="19759" y="0"/>
                    <a:pt x="18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7407125" y="5988825"/>
              <a:ext cx="2463450" cy="1218525"/>
            </a:xfrm>
            <a:custGeom>
              <a:avLst/>
              <a:gdLst/>
              <a:ahLst/>
              <a:cxnLst/>
              <a:rect l="l" t="t" r="r" b="b"/>
              <a:pathLst>
                <a:path w="98538" h="48741" extrusionOk="0">
                  <a:moveTo>
                    <a:pt x="19911" y="0"/>
                  </a:moveTo>
                  <a:cubicBezTo>
                    <a:pt x="11532" y="0"/>
                    <a:pt x="1" y="5057"/>
                    <a:pt x="1" y="17783"/>
                  </a:cubicBezTo>
                  <a:lnTo>
                    <a:pt x="1" y="24321"/>
                  </a:lnTo>
                  <a:lnTo>
                    <a:pt x="1" y="30859"/>
                  </a:lnTo>
                  <a:cubicBezTo>
                    <a:pt x="31" y="43652"/>
                    <a:pt x="11577" y="48741"/>
                    <a:pt x="19957" y="48741"/>
                  </a:cubicBezTo>
                  <a:cubicBezTo>
                    <a:pt x="20754" y="48741"/>
                    <a:pt x="21523" y="48695"/>
                    <a:pt x="22250" y="48605"/>
                  </a:cubicBezTo>
                  <a:cubicBezTo>
                    <a:pt x="27587" y="47938"/>
                    <a:pt x="51504" y="46870"/>
                    <a:pt x="56641" y="46870"/>
                  </a:cubicBezTo>
                  <a:cubicBezTo>
                    <a:pt x="57342" y="46870"/>
                    <a:pt x="58309" y="46937"/>
                    <a:pt x="59410" y="46937"/>
                  </a:cubicBezTo>
                  <a:lnTo>
                    <a:pt x="60744" y="47004"/>
                  </a:lnTo>
                  <a:lnTo>
                    <a:pt x="60811" y="46970"/>
                  </a:lnTo>
                  <a:cubicBezTo>
                    <a:pt x="65230" y="47114"/>
                    <a:pt x="71573" y="47853"/>
                    <a:pt x="77634" y="47853"/>
                  </a:cubicBezTo>
                  <a:cubicBezTo>
                    <a:pt x="81409" y="47853"/>
                    <a:pt x="85075" y="47566"/>
                    <a:pt x="88097" y="46670"/>
                  </a:cubicBezTo>
                  <a:cubicBezTo>
                    <a:pt x="97904" y="43801"/>
                    <a:pt x="98538" y="24354"/>
                    <a:pt x="98538" y="24354"/>
                  </a:cubicBezTo>
                  <a:cubicBezTo>
                    <a:pt x="98538" y="24354"/>
                    <a:pt x="97937" y="4940"/>
                    <a:pt x="88097" y="2071"/>
                  </a:cubicBezTo>
                  <a:cubicBezTo>
                    <a:pt x="85084" y="1182"/>
                    <a:pt x="81437" y="897"/>
                    <a:pt x="77680" y="897"/>
                  </a:cubicBezTo>
                  <a:cubicBezTo>
                    <a:pt x="71577" y="897"/>
                    <a:pt x="65183" y="1647"/>
                    <a:pt x="60744" y="1771"/>
                  </a:cubicBezTo>
                  <a:lnTo>
                    <a:pt x="60711" y="1771"/>
                  </a:lnTo>
                  <a:lnTo>
                    <a:pt x="59343" y="1805"/>
                  </a:lnTo>
                  <a:cubicBezTo>
                    <a:pt x="58209" y="1838"/>
                    <a:pt x="57308" y="1838"/>
                    <a:pt x="56574" y="1838"/>
                  </a:cubicBezTo>
                  <a:cubicBezTo>
                    <a:pt x="51471" y="1838"/>
                    <a:pt x="27520" y="804"/>
                    <a:pt x="22216" y="137"/>
                  </a:cubicBezTo>
                  <a:cubicBezTo>
                    <a:pt x="21485" y="46"/>
                    <a:pt x="20712" y="0"/>
                    <a:pt x="19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7464675" y="6968075"/>
              <a:ext cx="139275" cy="135800"/>
            </a:xfrm>
            <a:custGeom>
              <a:avLst/>
              <a:gdLst/>
              <a:ahLst/>
              <a:cxnLst/>
              <a:rect l="l" t="t" r="r" b="b"/>
              <a:pathLst>
                <a:path w="5571" h="5432" extrusionOk="0">
                  <a:moveTo>
                    <a:pt x="1684" y="0"/>
                  </a:moveTo>
                  <a:cubicBezTo>
                    <a:pt x="1083" y="0"/>
                    <a:pt x="494" y="166"/>
                    <a:pt x="0" y="495"/>
                  </a:cubicBezTo>
                  <a:cubicBezTo>
                    <a:pt x="1168" y="2463"/>
                    <a:pt x="2736" y="4098"/>
                    <a:pt x="4537" y="5432"/>
                  </a:cubicBezTo>
                  <a:cubicBezTo>
                    <a:pt x="5571" y="4198"/>
                    <a:pt x="5404" y="2296"/>
                    <a:pt x="4103" y="1029"/>
                  </a:cubicBezTo>
                  <a:cubicBezTo>
                    <a:pt x="3435" y="341"/>
                    <a:pt x="2547" y="0"/>
                    <a:pt x="16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7462175" y="6095650"/>
              <a:ext cx="141775" cy="137800"/>
            </a:xfrm>
            <a:custGeom>
              <a:avLst/>
              <a:gdLst/>
              <a:ahLst/>
              <a:cxnLst/>
              <a:rect l="l" t="t" r="r" b="b"/>
              <a:pathLst>
                <a:path w="5671" h="5512" extrusionOk="0">
                  <a:moveTo>
                    <a:pt x="4503" y="0"/>
                  </a:moveTo>
                  <a:lnTo>
                    <a:pt x="4503" y="0"/>
                  </a:lnTo>
                  <a:cubicBezTo>
                    <a:pt x="2735" y="1334"/>
                    <a:pt x="1168" y="2969"/>
                    <a:pt x="0" y="4937"/>
                  </a:cubicBezTo>
                  <a:cubicBezTo>
                    <a:pt x="528" y="5322"/>
                    <a:pt x="1153" y="5512"/>
                    <a:pt x="1793" y="5512"/>
                  </a:cubicBezTo>
                  <a:cubicBezTo>
                    <a:pt x="2649" y="5512"/>
                    <a:pt x="3530" y="5172"/>
                    <a:pt x="4237" y="4503"/>
                  </a:cubicBezTo>
                  <a:cubicBezTo>
                    <a:pt x="5571" y="3202"/>
                    <a:pt x="5671" y="1201"/>
                    <a:pt x="4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7543050" y="6871200"/>
              <a:ext cx="663850" cy="275075"/>
            </a:xfrm>
            <a:custGeom>
              <a:avLst/>
              <a:gdLst/>
              <a:ahLst/>
              <a:cxnLst/>
              <a:rect l="l" t="t" r="r" b="b"/>
              <a:pathLst>
                <a:path w="26554" h="11003" extrusionOk="0">
                  <a:moveTo>
                    <a:pt x="1" y="0"/>
                  </a:moveTo>
                  <a:cubicBezTo>
                    <a:pt x="1" y="0"/>
                    <a:pt x="1" y="0"/>
                    <a:pt x="1" y="0"/>
                  </a:cubicBezTo>
                  <a:lnTo>
                    <a:pt x="1" y="0"/>
                  </a:lnTo>
                  <a:cubicBezTo>
                    <a:pt x="1" y="0"/>
                    <a:pt x="1" y="0"/>
                    <a:pt x="1" y="0"/>
                  </a:cubicBezTo>
                  <a:close/>
                  <a:moveTo>
                    <a:pt x="1" y="0"/>
                  </a:moveTo>
                  <a:cubicBezTo>
                    <a:pt x="44" y="57"/>
                    <a:pt x="2819" y="11003"/>
                    <a:pt x="18504" y="11003"/>
                  </a:cubicBezTo>
                  <a:cubicBezTo>
                    <a:pt x="20879" y="11003"/>
                    <a:pt x="23551" y="10752"/>
                    <a:pt x="26553" y="10174"/>
                  </a:cubicBezTo>
                  <a:cubicBezTo>
                    <a:pt x="26553" y="10174"/>
                    <a:pt x="8341" y="65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7543050" y="6063525"/>
              <a:ext cx="663850" cy="274825"/>
            </a:xfrm>
            <a:custGeom>
              <a:avLst/>
              <a:gdLst/>
              <a:ahLst/>
              <a:cxnLst/>
              <a:rect l="l" t="t" r="r" b="b"/>
              <a:pathLst>
                <a:path w="26554" h="10993" extrusionOk="0">
                  <a:moveTo>
                    <a:pt x="18550" y="1"/>
                  </a:moveTo>
                  <a:cubicBezTo>
                    <a:pt x="2876" y="1"/>
                    <a:pt x="63" y="10892"/>
                    <a:pt x="2" y="10991"/>
                  </a:cubicBezTo>
                  <a:lnTo>
                    <a:pt x="2" y="10991"/>
                  </a:lnTo>
                  <a:cubicBezTo>
                    <a:pt x="8341" y="4420"/>
                    <a:pt x="26553" y="818"/>
                    <a:pt x="26553" y="818"/>
                  </a:cubicBezTo>
                  <a:cubicBezTo>
                    <a:pt x="23570" y="248"/>
                    <a:pt x="20914" y="1"/>
                    <a:pt x="18550" y="1"/>
                  </a:cubicBezTo>
                  <a:close/>
                  <a:moveTo>
                    <a:pt x="2" y="10991"/>
                  </a:moveTo>
                  <a:cubicBezTo>
                    <a:pt x="1" y="10992"/>
                    <a:pt x="1" y="10992"/>
                    <a:pt x="1" y="10992"/>
                  </a:cubicBezTo>
                  <a:cubicBezTo>
                    <a:pt x="1" y="10992"/>
                    <a:pt x="1" y="10992"/>
                    <a:pt x="1" y="10992"/>
                  </a:cubicBezTo>
                  <a:cubicBezTo>
                    <a:pt x="1" y="10992"/>
                    <a:pt x="1" y="10992"/>
                    <a:pt x="2" y="109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7407950" y="6455075"/>
              <a:ext cx="2463450" cy="287725"/>
            </a:xfrm>
            <a:custGeom>
              <a:avLst/>
              <a:gdLst/>
              <a:ahLst/>
              <a:cxnLst/>
              <a:rect l="l" t="t" r="r" b="b"/>
              <a:pathLst>
                <a:path w="98538" h="11509" extrusionOk="0">
                  <a:moveTo>
                    <a:pt x="1" y="0"/>
                  </a:moveTo>
                  <a:lnTo>
                    <a:pt x="1" y="5704"/>
                  </a:lnTo>
                  <a:lnTo>
                    <a:pt x="1" y="11508"/>
                  </a:lnTo>
                  <a:lnTo>
                    <a:pt x="97904" y="11508"/>
                  </a:lnTo>
                  <a:cubicBezTo>
                    <a:pt x="98438" y="8206"/>
                    <a:pt x="98538" y="5771"/>
                    <a:pt x="98538" y="5771"/>
                  </a:cubicBezTo>
                  <a:cubicBezTo>
                    <a:pt x="98538" y="5771"/>
                    <a:pt x="98438" y="3302"/>
                    <a:pt x="97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8594650" y="6559300"/>
              <a:ext cx="45050" cy="76750"/>
            </a:xfrm>
            <a:custGeom>
              <a:avLst/>
              <a:gdLst/>
              <a:ahLst/>
              <a:cxnLst/>
              <a:rect l="l" t="t" r="r" b="b"/>
              <a:pathLst>
                <a:path w="1802" h="3070" extrusionOk="0">
                  <a:moveTo>
                    <a:pt x="1801" y="1"/>
                  </a:moveTo>
                  <a:lnTo>
                    <a:pt x="0" y="634"/>
                  </a:lnTo>
                  <a:lnTo>
                    <a:pt x="0" y="2469"/>
                  </a:lnTo>
                  <a:lnTo>
                    <a:pt x="1801" y="3070"/>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9371875" y="6847850"/>
              <a:ext cx="237675" cy="162625"/>
            </a:xfrm>
            <a:custGeom>
              <a:avLst/>
              <a:gdLst/>
              <a:ahLst/>
              <a:cxnLst/>
              <a:rect l="l" t="t" r="r" b="b"/>
              <a:pathLst>
                <a:path w="9507" h="6505" extrusionOk="0">
                  <a:moveTo>
                    <a:pt x="9507" y="0"/>
                  </a:moveTo>
                  <a:lnTo>
                    <a:pt x="767" y="2802"/>
                  </a:lnTo>
                  <a:lnTo>
                    <a:pt x="0" y="6505"/>
                  </a:lnTo>
                  <a:lnTo>
                    <a:pt x="0" y="6505"/>
                  </a:lnTo>
                  <a:lnTo>
                    <a:pt x="8740" y="3736"/>
                  </a:lnTo>
                  <a:lnTo>
                    <a:pt x="9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9371875" y="6174025"/>
              <a:ext cx="237675" cy="163475"/>
            </a:xfrm>
            <a:custGeom>
              <a:avLst/>
              <a:gdLst/>
              <a:ahLst/>
              <a:cxnLst/>
              <a:rect l="l" t="t" r="r" b="b"/>
              <a:pathLst>
                <a:path w="9507" h="6539" extrusionOk="0">
                  <a:moveTo>
                    <a:pt x="0" y="1"/>
                  </a:moveTo>
                  <a:lnTo>
                    <a:pt x="767" y="3737"/>
                  </a:lnTo>
                  <a:lnTo>
                    <a:pt x="9507" y="6539"/>
                  </a:lnTo>
                  <a:lnTo>
                    <a:pt x="8740" y="276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8903875" y="5962675"/>
              <a:ext cx="145275" cy="144675"/>
            </a:xfrm>
            <a:custGeom>
              <a:avLst/>
              <a:gdLst/>
              <a:ahLst/>
              <a:cxnLst/>
              <a:rect l="l" t="t" r="r" b="b"/>
              <a:pathLst>
                <a:path w="5811" h="5787" extrusionOk="0">
                  <a:moveTo>
                    <a:pt x="1156" y="0"/>
                  </a:moveTo>
                  <a:cubicBezTo>
                    <a:pt x="1" y="0"/>
                    <a:pt x="171" y="703"/>
                    <a:pt x="540" y="1350"/>
                  </a:cubicBezTo>
                  <a:cubicBezTo>
                    <a:pt x="974" y="2050"/>
                    <a:pt x="3209" y="5786"/>
                    <a:pt x="3209" y="5786"/>
                  </a:cubicBezTo>
                  <a:cubicBezTo>
                    <a:pt x="3209" y="5786"/>
                    <a:pt x="5611" y="5452"/>
                    <a:pt x="5677" y="4152"/>
                  </a:cubicBezTo>
                  <a:cubicBezTo>
                    <a:pt x="5811" y="2851"/>
                    <a:pt x="2975" y="149"/>
                    <a:pt x="1474" y="15"/>
                  </a:cubicBezTo>
                  <a:cubicBezTo>
                    <a:pt x="1358" y="5"/>
                    <a:pt x="1252"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8903900" y="7113025"/>
              <a:ext cx="145250" cy="143875"/>
            </a:xfrm>
            <a:custGeom>
              <a:avLst/>
              <a:gdLst/>
              <a:ahLst/>
              <a:cxnLst/>
              <a:rect l="l" t="t" r="r" b="b"/>
              <a:pathLst>
                <a:path w="5810" h="5755" extrusionOk="0">
                  <a:moveTo>
                    <a:pt x="3208" y="1"/>
                  </a:moveTo>
                  <a:cubicBezTo>
                    <a:pt x="3208" y="1"/>
                    <a:pt x="973" y="3670"/>
                    <a:pt x="539" y="4404"/>
                  </a:cubicBezTo>
                  <a:cubicBezTo>
                    <a:pt x="171" y="5079"/>
                    <a:pt x="1" y="5754"/>
                    <a:pt x="1144" y="5754"/>
                  </a:cubicBezTo>
                  <a:cubicBezTo>
                    <a:pt x="1244" y="5754"/>
                    <a:pt x="1353" y="5749"/>
                    <a:pt x="1473" y="5738"/>
                  </a:cubicBezTo>
                  <a:cubicBezTo>
                    <a:pt x="2974" y="5638"/>
                    <a:pt x="5810" y="2903"/>
                    <a:pt x="5676" y="1635"/>
                  </a:cubicBezTo>
                  <a:cubicBezTo>
                    <a:pt x="5610" y="334"/>
                    <a:pt x="3208" y="1"/>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9573675" y="7002125"/>
              <a:ext cx="201825" cy="162625"/>
            </a:xfrm>
            <a:custGeom>
              <a:avLst/>
              <a:gdLst/>
              <a:ahLst/>
              <a:cxnLst/>
              <a:rect l="l" t="t" r="r" b="b"/>
              <a:pathLst>
                <a:path w="8073" h="6505" extrusionOk="0">
                  <a:moveTo>
                    <a:pt x="8073" y="0"/>
                  </a:moveTo>
                  <a:cubicBezTo>
                    <a:pt x="7005" y="100"/>
                    <a:pt x="2736" y="734"/>
                    <a:pt x="0" y="6472"/>
                  </a:cubicBezTo>
                  <a:lnTo>
                    <a:pt x="0" y="6505"/>
                  </a:lnTo>
                  <a:lnTo>
                    <a:pt x="1502" y="6138"/>
                  </a:lnTo>
                  <a:cubicBezTo>
                    <a:pt x="4437" y="5271"/>
                    <a:pt x="6572" y="2936"/>
                    <a:pt x="8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9574500" y="6032250"/>
              <a:ext cx="201000" cy="160975"/>
            </a:xfrm>
            <a:custGeom>
              <a:avLst/>
              <a:gdLst/>
              <a:ahLst/>
              <a:cxnLst/>
              <a:rect l="l" t="t" r="r" b="b"/>
              <a:pathLst>
                <a:path w="8040" h="6439" extrusionOk="0">
                  <a:moveTo>
                    <a:pt x="1" y="1"/>
                  </a:moveTo>
                  <a:cubicBezTo>
                    <a:pt x="2703" y="5672"/>
                    <a:pt x="6872" y="6372"/>
                    <a:pt x="8040" y="6439"/>
                  </a:cubicBezTo>
                  <a:cubicBezTo>
                    <a:pt x="6505" y="3537"/>
                    <a:pt x="4371" y="1202"/>
                    <a:pt x="1469" y="368"/>
                  </a:cubicBezTo>
                  <a:cubicBezTo>
                    <a:pt x="1002" y="234"/>
                    <a:pt x="501" y="10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8694725" y="6146500"/>
              <a:ext cx="522050" cy="924025"/>
            </a:xfrm>
            <a:custGeom>
              <a:avLst/>
              <a:gdLst/>
              <a:ahLst/>
              <a:cxnLst/>
              <a:rect l="l" t="t" r="r" b="b"/>
              <a:pathLst>
                <a:path w="20882" h="36961" extrusionOk="0">
                  <a:moveTo>
                    <a:pt x="17212" y="1"/>
                  </a:moveTo>
                  <a:lnTo>
                    <a:pt x="0" y="4371"/>
                  </a:lnTo>
                  <a:lnTo>
                    <a:pt x="0" y="32557"/>
                  </a:lnTo>
                  <a:lnTo>
                    <a:pt x="17212" y="36961"/>
                  </a:lnTo>
                  <a:cubicBezTo>
                    <a:pt x="19614" y="31023"/>
                    <a:pt x="20882" y="25052"/>
                    <a:pt x="20882" y="18481"/>
                  </a:cubicBezTo>
                  <a:cubicBezTo>
                    <a:pt x="20882" y="11876"/>
                    <a:pt x="19614" y="5938"/>
                    <a:pt x="17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8694725" y="6265750"/>
              <a:ext cx="490375" cy="804775"/>
            </a:xfrm>
            <a:custGeom>
              <a:avLst/>
              <a:gdLst/>
              <a:ahLst/>
              <a:cxnLst/>
              <a:rect l="l" t="t" r="r" b="b"/>
              <a:pathLst>
                <a:path w="19615" h="32191" extrusionOk="0">
                  <a:moveTo>
                    <a:pt x="0" y="1"/>
                  </a:moveTo>
                  <a:lnTo>
                    <a:pt x="0" y="27787"/>
                  </a:lnTo>
                  <a:lnTo>
                    <a:pt x="17212" y="32191"/>
                  </a:lnTo>
                  <a:cubicBezTo>
                    <a:pt x="18246" y="29689"/>
                    <a:pt x="19047" y="27220"/>
                    <a:pt x="19614" y="24685"/>
                  </a:cubicBezTo>
                  <a:lnTo>
                    <a:pt x="0" y="1"/>
                  </a:ln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7869950" y="6989600"/>
              <a:ext cx="1234250" cy="105950"/>
            </a:xfrm>
            <a:custGeom>
              <a:avLst/>
              <a:gdLst/>
              <a:ahLst/>
              <a:cxnLst/>
              <a:rect l="l" t="t" r="r" b="b"/>
              <a:pathLst>
                <a:path w="49370" h="4238" extrusionOk="0">
                  <a:moveTo>
                    <a:pt x="1" y="1"/>
                  </a:moveTo>
                  <a:cubicBezTo>
                    <a:pt x="1" y="1"/>
                    <a:pt x="9975" y="4237"/>
                    <a:pt x="19114" y="4237"/>
                  </a:cubicBezTo>
                  <a:lnTo>
                    <a:pt x="49369" y="4237"/>
                  </a:lnTo>
                  <a:lnTo>
                    <a:pt x="32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7869950" y="6989600"/>
              <a:ext cx="527900" cy="105950"/>
            </a:xfrm>
            <a:custGeom>
              <a:avLst/>
              <a:gdLst/>
              <a:ahLst/>
              <a:cxnLst/>
              <a:rect l="l" t="t" r="r" b="b"/>
              <a:pathLst>
                <a:path w="21116" h="4238" extrusionOk="0">
                  <a:moveTo>
                    <a:pt x="1" y="1"/>
                  </a:moveTo>
                  <a:cubicBezTo>
                    <a:pt x="1" y="1"/>
                    <a:pt x="9975" y="4237"/>
                    <a:pt x="19081" y="4237"/>
                  </a:cubicBezTo>
                  <a:lnTo>
                    <a:pt x="21116" y="4237"/>
                  </a:lnTo>
                  <a:lnTo>
                    <a:pt x="17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7543900" y="6253250"/>
              <a:ext cx="538725" cy="708875"/>
            </a:xfrm>
            <a:custGeom>
              <a:avLst/>
              <a:gdLst/>
              <a:ahLst/>
              <a:cxnLst/>
              <a:rect l="l" t="t" r="r" b="b"/>
              <a:pathLst>
                <a:path w="21549" h="28355" extrusionOk="0">
                  <a:moveTo>
                    <a:pt x="12009" y="1"/>
                  </a:moveTo>
                  <a:lnTo>
                    <a:pt x="0" y="5038"/>
                  </a:lnTo>
                  <a:lnTo>
                    <a:pt x="0" y="23284"/>
                  </a:lnTo>
                  <a:lnTo>
                    <a:pt x="12009" y="28354"/>
                  </a:lnTo>
                  <a:lnTo>
                    <a:pt x="21549" y="28021"/>
                  </a:lnTo>
                  <a:lnTo>
                    <a:pt x="21549" y="368"/>
                  </a:lnTo>
                  <a:lnTo>
                    <a:pt x="1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7543900" y="6295775"/>
              <a:ext cx="538725" cy="666350"/>
            </a:xfrm>
            <a:custGeom>
              <a:avLst/>
              <a:gdLst/>
              <a:ahLst/>
              <a:cxnLst/>
              <a:rect l="l" t="t" r="r" b="b"/>
              <a:pathLst>
                <a:path w="21549" h="26654" extrusionOk="0">
                  <a:moveTo>
                    <a:pt x="7906" y="1"/>
                  </a:moveTo>
                  <a:lnTo>
                    <a:pt x="0" y="3337"/>
                  </a:lnTo>
                  <a:lnTo>
                    <a:pt x="0" y="21583"/>
                  </a:lnTo>
                  <a:lnTo>
                    <a:pt x="12009" y="26653"/>
                  </a:lnTo>
                  <a:lnTo>
                    <a:pt x="21549" y="26320"/>
                  </a:lnTo>
                  <a:lnTo>
                    <a:pt x="21549" y="17146"/>
                  </a:lnTo>
                  <a:lnTo>
                    <a:pt x="7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7869950" y="6120650"/>
              <a:ext cx="1234250" cy="105100"/>
            </a:xfrm>
            <a:custGeom>
              <a:avLst/>
              <a:gdLst/>
              <a:ahLst/>
              <a:cxnLst/>
              <a:rect l="l" t="t" r="r" b="b"/>
              <a:pathLst>
                <a:path w="49370" h="4204" extrusionOk="0">
                  <a:moveTo>
                    <a:pt x="19114" y="1"/>
                  </a:moveTo>
                  <a:cubicBezTo>
                    <a:pt x="9975" y="1"/>
                    <a:pt x="1" y="4204"/>
                    <a:pt x="1" y="4204"/>
                  </a:cubicBezTo>
                  <a:lnTo>
                    <a:pt x="32324" y="4204"/>
                  </a:lnTo>
                  <a:lnTo>
                    <a:pt x="49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7869950" y="6120650"/>
              <a:ext cx="632150" cy="105100"/>
            </a:xfrm>
            <a:custGeom>
              <a:avLst/>
              <a:gdLst/>
              <a:ahLst/>
              <a:cxnLst/>
              <a:rect l="l" t="t" r="r" b="b"/>
              <a:pathLst>
                <a:path w="25286" h="4204" extrusionOk="0">
                  <a:moveTo>
                    <a:pt x="19114" y="1"/>
                  </a:moveTo>
                  <a:cubicBezTo>
                    <a:pt x="9975" y="1"/>
                    <a:pt x="1" y="4204"/>
                    <a:pt x="1" y="4204"/>
                  </a:cubicBezTo>
                  <a:lnTo>
                    <a:pt x="25286" y="4204"/>
                  </a:lnTo>
                  <a:lnTo>
                    <a:pt x="219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7"/>
          <p:cNvGrpSpPr/>
          <p:nvPr/>
        </p:nvGrpSpPr>
        <p:grpSpPr>
          <a:xfrm rot="10800000">
            <a:off x="8261184" y="896858"/>
            <a:ext cx="843875" cy="1365276"/>
            <a:chOff x="4495050" y="5696175"/>
            <a:chExt cx="1966617" cy="3181720"/>
          </a:xfrm>
        </p:grpSpPr>
        <p:sp>
          <p:nvSpPr>
            <p:cNvPr id="850" name="Google Shape;850;p47"/>
            <p:cNvSpPr/>
            <p:nvPr/>
          </p:nvSpPr>
          <p:spPr>
            <a:xfrm>
              <a:off x="4575292" y="5724770"/>
              <a:ext cx="1886375" cy="3153125"/>
            </a:xfrm>
            <a:custGeom>
              <a:avLst/>
              <a:gdLst/>
              <a:ahLst/>
              <a:cxnLst/>
              <a:rect l="l" t="t" r="r" b="b"/>
              <a:pathLst>
                <a:path w="75455" h="126125" extrusionOk="0">
                  <a:moveTo>
                    <a:pt x="23217" y="1"/>
                  </a:moveTo>
                  <a:cubicBezTo>
                    <a:pt x="22650" y="1"/>
                    <a:pt x="22116" y="501"/>
                    <a:pt x="22116" y="1068"/>
                  </a:cubicBezTo>
                  <a:cubicBezTo>
                    <a:pt x="22116" y="1202"/>
                    <a:pt x="22183" y="1369"/>
                    <a:pt x="22216" y="1502"/>
                  </a:cubicBezTo>
                  <a:lnTo>
                    <a:pt x="21783" y="1502"/>
                  </a:lnTo>
                  <a:cubicBezTo>
                    <a:pt x="21549" y="1502"/>
                    <a:pt x="21282" y="1502"/>
                    <a:pt x="21015" y="1535"/>
                  </a:cubicBezTo>
                  <a:cubicBezTo>
                    <a:pt x="20248" y="1569"/>
                    <a:pt x="19514" y="1702"/>
                    <a:pt x="18781" y="1869"/>
                  </a:cubicBezTo>
                  <a:lnTo>
                    <a:pt x="18714" y="1869"/>
                  </a:lnTo>
                  <a:cubicBezTo>
                    <a:pt x="18547" y="1902"/>
                    <a:pt x="18414" y="1936"/>
                    <a:pt x="18247" y="2002"/>
                  </a:cubicBezTo>
                  <a:cubicBezTo>
                    <a:pt x="18213" y="2002"/>
                    <a:pt x="18180" y="2002"/>
                    <a:pt x="18113" y="2036"/>
                  </a:cubicBezTo>
                  <a:cubicBezTo>
                    <a:pt x="17947" y="2069"/>
                    <a:pt x="17847" y="2102"/>
                    <a:pt x="17680" y="2136"/>
                  </a:cubicBezTo>
                  <a:cubicBezTo>
                    <a:pt x="17613" y="2136"/>
                    <a:pt x="17580" y="2203"/>
                    <a:pt x="17546" y="2203"/>
                  </a:cubicBezTo>
                  <a:cubicBezTo>
                    <a:pt x="17380" y="2236"/>
                    <a:pt x="17246" y="2303"/>
                    <a:pt x="17079" y="2369"/>
                  </a:cubicBezTo>
                  <a:cubicBezTo>
                    <a:pt x="17046" y="2369"/>
                    <a:pt x="17046" y="2403"/>
                    <a:pt x="17013" y="2403"/>
                  </a:cubicBezTo>
                  <a:cubicBezTo>
                    <a:pt x="16846" y="2436"/>
                    <a:pt x="16712" y="2536"/>
                    <a:pt x="16546" y="2603"/>
                  </a:cubicBezTo>
                  <a:lnTo>
                    <a:pt x="16512" y="2603"/>
                  </a:lnTo>
                  <a:cubicBezTo>
                    <a:pt x="14544" y="3503"/>
                    <a:pt x="12876" y="4771"/>
                    <a:pt x="11575" y="6439"/>
                  </a:cubicBezTo>
                  <a:cubicBezTo>
                    <a:pt x="11575" y="6506"/>
                    <a:pt x="11542" y="6506"/>
                    <a:pt x="11542" y="6539"/>
                  </a:cubicBezTo>
                  <a:cubicBezTo>
                    <a:pt x="9841" y="8707"/>
                    <a:pt x="8840" y="11442"/>
                    <a:pt x="8840" y="14445"/>
                  </a:cubicBezTo>
                  <a:lnTo>
                    <a:pt x="8840" y="62446"/>
                  </a:lnTo>
                  <a:cubicBezTo>
                    <a:pt x="8840" y="62913"/>
                    <a:pt x="8873" y="63380"/>
                    <a:pt x="8907" y="63813"/>
                  </a:cubicBezTo>
                  <a:lnTo>
                    <a:pt x="8907" y="89398"/>
                  </a:lnTo>
                  <a:lnTo>
                    <a:pt x="568" y="89398"/>
                  </a:lnTo>
                  <a:cubicBezTo>
                    <a:pt x="267" y="89398"/>
                    <a:pt x="34" y="89632"/>
                    <a:pt x="0" y="89932"/>
                  </a:cubicBezTo>
                  <a:lnTo>
                    <a:pt x="0" y="89965"/>
                  </a:lnTo>
                  <a:lnTo>
                    <a:pt x="0" y="89999"/>
                  </a:lnTo>
                  <a:lnTo>
                    <a:pt x="0" y="90099"/>
                  </a:lnTo>
                  <a:cubicBezTo>
                    <a:pt x="67" y="91667"/>
                    <a:pt x="1401" y="92968"/>
                    <a:pt x="3036" y="92968"/>
                  </a:cubicBezTo>
                  <a:lnTo>
                    <a:pt x="8006" y="92968"/>
                  </a:lnTo>
                  <a:cubicBezTo>
                    <a:pt x="8340" y="92968"/>
                    <a:pt x="8673" y="92934"/>
                    <a:pt x="8940" y="92801"/>
                  </a:cubicBezTo>
                  <a:lnTo>
                    <a:pt x="8940" y="104776"/>
                  </a:lnTo>
                  <a:cubicBezTo>
                    <a:pt x="8373" y="104843"/>
                    <a:pt x="7906" y="105310"/>
                    <a:pt x="7906" y="105943"/>
                  </a:cubicBezTo>
                  <a:lnTo>
                    <a:pt x="7906" y="108612"/>
                  </a:lnTo>
                  <a:cubicBezTo>
                    <a:pt x="7906" y="109246"/>
                    <a:pt x="8373" y="109679"/>
                    <a:pt x="8940" y="109780"/>
                  </a:cubicBezTo>
                  <a:lnTo>
                    <a:pt x="8940" y="114950"/>
                  </a:lnTo>
                  <a:lnTo>
                    <a:pt x="9908" y="115884"/>
                  </a:lnTo>
                  <a:cubicBezTo>
                    <a:pt x="9340" y="117051"/>
                    <a:pt x="9507" y="118519"/>
                    <a:pt x="10508" y="119520"/>
                  </a:cubicBezTo>
                  <a:lnTo>
                    <a:pt x="15445" y="124590"/>
                  </a:lnTo>
                  <a:cubicBezTo>
                    <a:pt x="16062" y="125208"/>
                    <a:pt x="16870" y="125520"/>
                    <a:pt x="17689" y="125520"/>
                  </a:cubicBezTo>
                  <a:cubicBezTo>
                    <a:pt x="18196" y="125520"/>
                    <a:pt x="18708" y="125400"/>
                    <a:pt x="19181" y="125157"/>
                  </a:cubicBezTo>
                  <a:lnTo>
                    <a:pt x="20115" y="126125"/>
                  </a:lnTo>
                  <a:lnTo>
                    <a:pt x="55974" y="126125"/>
                  </a:lnTo>
                  <a:lnTo>
                    <a:pt x="56874" y="125224"/>
                  </a:lnTo>
                  <a:cubicBezTo>
                    <a:pt x="57297" y="125429"/>
                    <a:pt x="57756" y="125530"/>
                    <a:pt x="58214" y="125530"/>
                  </a:cubicBezTo>
                  <a:cubicBezTo>
                    <a:pt x="59020" y="125530"/>
                    <a:pt x="59827" y="125219"/>
                    <a:pt x="60444" y="124623"/>
                  </a:cubicBezTo>
                  <a:lnTo>
                    <a:pt x="65414" y="119553"/>
                  </a:lnTo>
                  <a:cubicBezTo>
                    <a:pt x="66315" y="118619"/>
                    <a:pt x="66548" y="117218"/>
                    <a:pt x="66048" y="116051"/>
                  </a:cubicBezTo>
                  <a:lnTo>
                    <a:pt x="67082" y="115017"/>
                  </a:lnTo>
                  <a:lnTo>
                    <a:pt x="67082" y="109846"/>
                  </a:lnTo>
                  <a:cubicBezTo>
                    <a:pt x="67749" y="109846"/>
                    <a:pt x="68249" y="109313"/>
                    <a:pt x="68249" y="108679"/>
                  </a:cubicBezTo>
                  <a:lnTo>
                    <a:pt x="68249" y="106010"/>
                  </a:lnTo>
                  <a:cubicBezTo>
                    <a:pt x="68249" y="105343"/>
                    <a:pt x="67716" y="104843"/>
                    <a:pt x="67082" y="104843"/>
                  </a:cubicBezTo>
                  <a:lnTo>
                    <a:pt x="67082" y="92634"/>
                  </a:lnTo>
                  <a:lnTo>
                    <a:pt x="73520" y="92634"/>
                  </a:lnTo>
                  <a:cubicBezTo>
                    <a:pt x="74587" y="92634"/>
                    <a:pt x="75454" y="91767"/>
                    <a:pt x="75454" y="90666"/>
                  </a:cubicBezTo>
                  <a:lnTo>
                    <a:pt x="75454" y="89932"/>
                  </a:lnTo>
                  <a:cubicBezTo>
                    <a:pt x="75421" y="89632"/>
                    <a:pt x="75188" y="89398"/>
                    <a:pt x="74887" y="89398"/>
                  </a:cubicBezTo>
                  <a:lnTo>
                    <a:pt x="67048" y="89398"/>
                  </a:lnTo>
                  <a:lnTo>
                    <a:pt x="67048" y="62412"/>
                  </a:lnTo>
                  <a:lnTo>
                    <a:pt x="67048" y="57442"/>
                  </a:lnTo>
                  <a:lnTo>
                    <a:pt x="67048" y="14411"/>
                  </a:lnTo>
                  <a:cubicBezTo>
                    <a:pt x="67048" y="7340"/>
                    <a:pt x="61344" y="1569"/>
                    <a:pt x="54273" y="1502"/>
                  </a:cubicBezTo>
                  <a:cubicBezTo>
                    <a:pt x="54339" y="1369"/>
                    <a:pt x="54373" y="1235"/>
                    <a:pt x="54373" y="1068"/>
                  </a:cubicBezTo>
                  <a:cubicBezTo>
                    <a:pt x="54373" y="501"/>
                    <a:pt x="53872" y="1"/>
                    <a:pt x="53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6097850"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35" y="4937"/>
                    <a:pt x="1168" y="4937"/>
                  </a:cubicBezTo>
                  <a:cubicBezTo>
                    <a:pt x="1836"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5827675" y="8477350"/>
              <a:ext cx="289400" cy="276150"/>
            </a:xfrm>
            <a:custGeom>
              <a:avLst/>
              <a:gdLst/>
              <a:ahLst/>
              <a:cxnLst/>
              <a:rect l="l" t="t" r="r" b="b"/>
              <a:pathLst>
                <a:path w="11576" h="11046" extrusionOk="0">
                  <a:moveTo>
                    <a:pt x="8193" y="0"/>
                  </a:moveTo>
                  <a:cubicBezTo>
                    <a:pt x="7394" y="0"/>
                    <a:pt x="6596" y="309"/>
                    <a:pt x="6004" y="934"/>
                  </a:cubicBezTo>
                  <a:lnTo>
                    <a:pt x="1168" y="5838"/>
                  </a:lnTo>
                  <a:cubicBezTo>
                    <a:pt x="0" y="7039"/>
                    <a:pt x="0" y="9007"/>
                    <a:pt x="1234" y="10174"/>
                  </a:cubicBezTo>
                  <a:cubicBezTo>
                    <a:pt x="1831" y="10754"/>
                    <a:pt x="2616" y="11046"/>
                    <a:pt x="3398" y="11046"/>
                  </a:cubicBezTo>
                  <a:cubicBezTo>
                    <a:pt x="4192" y="11046"/>
                    <a:pt x="4983" y="10746"/>
                    <a:pt x="5571" y="10141"/>
                  </a:cubicBezTo>
                  <a:lnTo>
                    <a:pt x="10408" y="5204"/>
                  </a:lnTo>
                  <a:cubicBezTo>
                    <a:pt x="11575" y="4003"/>
                    <a:pt x="11575" y="2035"/>
                    <a:pt x="10341" y="868"/>
                  </a:cubicBezTo>
                  <a:cubicBezTo>
                    <a:pt x="9749" y="292"/>
                    <a:pt x="8970" y="0"/>
                    <a:pt x="8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5777625" y="8514875"/>
              <a:ext cx="215175" cy="200500"/>
            </a:xfrm>
            <a:custGeom>
              <a:avLst/>
              <a:gdLst/>
              <a:ahLst/>
              <a:cxnLst/>
              <a:rect l="l" t="t" r="r" b="b"/>
              <a:pathLst>
                <a:path w="8607" h="8020" extrusionOk="0">
                  <a:moveTo>
                    <a:pt x="2506" y="0"/>
                  </a:moveTo>
                  <a:cubicBezTo>
                    <a:pt x="1924" y="0"/>
                    <a:pt x="1343" y="225"/>
                    <a:pt x="901" y="667"/>
                  </a:cubicBezTo>
                  <a:cubicBezTo>
                    <a:pt x="1" y="1535"/>
                    <a:pt x="67" y="2969"/>
                    <a:pt x="935" y="3836"/>
                  </a:cubicBezTo>
                  <a:lnTo>
                    <a:pt x="4571" y="7372"/>
                  </a:lnTo>
                  <a:cubicBezTo>
                    <a:pt x="4992" y="7810"/>
                    <a:pt x="5539" y="8019"/>
                    <a:pt x="6094" y="8019"/>
                  </a:cubicBezTo>
                  <a:cubicBezTo>
                    <a:pt x="6681" y="8019"/>
                    <a:pt x="7277" y="7785"/>
                    <a:pt x="7740" y="7339"/>
                  </a:cubicBezTo>
                  <a:cubicBezTo>
                    <a:pt x="8607" y="6472"/>
                    <a:pt x="8574" y="5037"/>
                    <a:pt x="7673" y="4170"/>
                  </a:cubicBezTo>
                  <a:lnTo>
                    <a:pt x="4070" y="634"/>
                  </a:lnTo>
                  <a:cubicBezTo>
                    <a:pt x="3629" y="209"/>
                    <a:pt x="3067"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5864350" y="8426150"/>
              <a:ext cx="215175" cy="200500"/>
            </a:xfrm>
            <a:custGeom>
              <a:avLst/>
              <a:gdLst/>
              <a:ahLst/>
              <a:cxnLst/>
              <a:rect l="l" t="t" r="r" b="b"/>
              <a:pathLst>
                <a:path w="8607" h="8020" extrusionOk="0">
                  <a:moveTo>
                    <a:pt x="2514" y="0"/>
                  </a:moveTo>
                  <a:cubicBezTo>
                    <a:pt x="1927" y="0"/>
                    <a:pt x="1331" y="235"/>
                    <a:pt x="868" y="681"/>
                  </a:cubicBezTo>
                  <a:cubicBezTo>
                    <a:pt x="1" y="1548"/>
                    <a:pt x="34" y="2982"/>
                    <a:pt x="935" y="3850"/>
                  </a:cubicBezTo>
                  <a:lnTo>
                    <a:pt x="4537" y="7385"/>
                  </a:lnTo>
                  <a:cubicBezTo>
                    <a:pt x="4979" y="7811"/>
                    <a:pt x="5541" y="8019"/>
                    <a:pt x="6101" y="8019"/>
                  </a:cubicBezTo>
                  <a:cubicBezTo>
                    <a:pt x="6684" y="8019"/>
                    <a:pt x="7264" y="7794"/>
                    <a:pt x="7706" y="7352"/>
                  </a:cubicBezTo>
                  <a:cubicBezTo>
                    <a:pt x="8607" y="6485"/>
                    <a:pt x="8540" y="5050"/>
                    <a:pt x="7673" y="4183"/>
                  </a:cubicBezTo>
                  <a:lnTo>
                    <a:pt x="4037" y="647"/>
                  </a:lnTo>
                  <a:cubicBezTo>
                    <a:pt x="3616" y="210"/>
                    <a:pt x="3068"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720200" y="8477350"/>
              <a:ext cx="288575" cy="276150"/>
            </a:xfrm>
            <a:custGeom>
              <a:avLst/>
              <a:gdLst/>
              <a:ahLst/>
              <a:cxnLst/>
              <a:rect l="l" t="t" r="r" b="b"/>
              <a:pathLst>
                <a:path w="11543" h="11046" extrusionOk="0">
                  <a:moveTo>
                    <a:pt x="3350" y="0"/>
                  </a:moveTo>
                  <a:cubicBezTo>
                    <a:pt x="2572" y="0"/>
                    <a:pt x="1794" y="292"/>
                    <a:pt x="1202" y="868"/>
                  </a:cubicBezTo>
                  <a:cubicBezTo>
                    <a:pt x="1" y="2035"/>
                    <a:pt x="1" y="4003"/>
                    <a:pt x="1168" y="5204"/>
                  </a:cubicBezTo>
                  <a:lnTo>
                    <a:pt x="6005" y="10141"/>
                  </a:lnTo>
                  <a:cubicBezTo>
                    <a:pt x="6593" y="10746"/>
                    <a:pt x="7375" y="11046"/>
                    <a:pt x="8165" y="11046"/>
                  </a:cubicBezTo>
                  <a:cubicBezTo>
                    <a:pt x="8943" y="11046"/>
                    <a:pt x="9729" y="10754"/>
                    <a:pt x="10342" y="10174"/>
                  </a:cubicBezTo>
                  <a:cubicBezTo>
                    <a:pt x="11542" y="9007"/>
                    <a:pt x="11542" y="7039"/>
                    <a:pt x="10375" y="5838"/>
                  </a:cubicBezTo>
                  <a:lnTo>
                    <a:pt x="5538" y="934"/>
                  </a:lnTo>
                  <a:cubicBezTo>
                    <a:pt x="4946" y="309"/>
                    <a:pt x="4149" y="0"/>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43625" y="8514875"/>
              <a:ext cx="215175" cy="200500"/>
            </a:xfrm>
            <a:custGeom>
              <a:avLst/>
              <a:gdLst/>
              <a:ahLst/>
              <a:cxnLst/>
              <a:rect l="l" t="t" r="r" b="b"/>
              <a:pathLst>
                <a:path w="8607" h="8020" extrusionOk="0">
                  <a:moveTo>
                    <a:pt x="6110" y="0"/>
                  </a:moveTo>
                  <a:cubicBezTo>
                    <a:pt x="5550" y="0"/>
                    <a:pt x="4996" y="209"/>
                    <a:pt x="4571" y="634"/>
                  </a:cubicBezTo>
                  <a:lnTo>
                    <a:pt x="935" y="4170"/>
                  </a:lnTo>
                  <a:cubicBezTo>
                    <a:pt x="67" y="5037"/>
                    <a:pt x="1" y="6472"/>
                    <a:pt x="901" y="7339"/>
                  </a:cubicBezTo>
                  <a:cubicBezTo>
                    <a:pt x="1347" y="7785"/>
                    <a:pt x="1934" y="8019"/>
                    <a:pt x="2522" y="8019"/>
                  </a:cubicBezTo>
                  <a:cubicBezTo>
                    <a:pt x="3077" y="8019"/>
                    <a:pt x="3633" y="7810"/>
                    <a:pt x="4070" y="7372"/>
                  </a:cubicBezTo>
                  <a:lnTo>
                    <a:pt x="7673" y="3836"/>
                  </a:lnTo>
                  <a:cubicBezTo>
                    <a:pt x="8573" y="2969"/>
                    <a:pt x="8607" y="1535"/>
                    <a:pt x="7740" y="667"/>
                  </a:cubicBezTo>
                  <a:cubicBezTo>
                    <a:pt x="7281" y="225"/>
                    <a:pt x="6692" y="0"/>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756075" y="8426150"/>
              <a:ext cx="215175" cy="200500"/>
            </a:xfrm>
            <a:custGeom>
              <a:avLst/>
              <a:gdLst/>
              <a:ahLst/>
              <a:cxnLst/>
              <a:rect l="l" t="t" r="r" b="b"/>
              <a:pathLst>
                <a:path w="8607" h="8020" extrusionOk="0">
                  <a:moveTo>
                    <a:pt x="6094" y="0"/>
                  </a:moveTo>
                  <a:cubicBezTo>
                    <a:pt x="5539" y="0"/>
                    <a:pt x="4992" y="210"/>
                    <a:pt x="4570" y="647"/>
                  </a:cubicBezTo>
                  <a:lnTo>
                    <a:pt x="934" y="4183"/>
                  </a:lnTo>
                  <a:cubicBezTo>
                    <a:pt x="67" y="5050"/>
                    <a:pt x="0" y="6485"/>
                    <a:pt x="901" y="7352"/>
                  </a:cubicBezTo>
                  <a:cubicBezTo>
                    <a:pt x="1343" y="7794"/>
                    <a:pt x="1923" y="8019"/>
                    <a:pt x="2506" y="8019"/>
                  </a:cubicBezTo>
                  <a:cubicBezTo>
                    <a:pt x="3066" y="8019"/>
                    <a:pt x="3628" y="7811"/>
                    <a:pt x="4070" y="7385"/>
                  </a:cubicBezTo>
                  <a:lnTo>
                    <a:pt x="7672" y="3850"/>
                  </a:lnTo>
                  <a:cubicBezTo>
                    <a:pt x="8573" y="2982"/>
                    <a:pt x="8606" y="1548"/>
                    <a:pt x="7739" y="681"/>
                  </a:cubicBezTo>
                  <a:cubicBezTo>
                    <a:pt x="7276" y="235"/>
                    <a:pt x="6681" y="0"/>
                    <a:pt x="6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685175" y="8248025"/>
              <a:ext cx="58400" cy="123425"/>
            </a:xfrm>
            <a:custGeom>
              <a:avLst/>
              <a:gdLst/>
              <a:ahLst/>
              <a:cxnLst/>
              <a:rect l="l" t="t" r="r" b="b"/>
              <a:pathLst>
                <a:path w="2336" h="4937" extrusionOk="0">
                  <a:moveTo>
                    <a:pt x="1168" y="0"/>
                  </a:moveTo>
                  <a:cubicBezTo>
                    <a:pt x="501" y="0"/>
                    <a:pt x="1" y="534"/>
                    <a:pt x="1" y="1168"/>
                  </a:cubicBezTo>
                  <a:lnTo>
                    <a:pt x="1" y="3769"/>
                  </a:lnTo>
                  <a:cubicBezTo>
                    <a:pt x="1" y="4403"/>
                    <a:pt x="568" y="4937"/>
                    <a:pt x="1168" y="4937"/>
                  </a:cubicBezTo>
                  <a:cubicBezTo>
                    <a:pt x="1835" y="4937"/>
                    <a:pt x="2336" y="4370"/>
                    <a:pt x="2336" y="3769"/>
                  </a:cubicBezTo>
                  <a:lnTo>
                    <a:pt x="2336" y="1168"/>
                  </a:lnTo>
                  <a:cubicBezTo>
                    <a:pt x="2336" y="500"/>
                    <a:pt x="18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713525" y="6849500"/>
              <a:ext cx="1416050" cy="1918075"/>
            </a:xfrm>
            <a:custGeom>
              <a:avLst/>
              <a:gdLst/>
              <a:ahLst/>
              <a:cxnLst/>
              <a:rect l="l" t="t" r="r" b="b"/>
              <a:pathLst>
                <a:path w="56642" h="76723" extrusionOk="0">
                  <a:moveTo>
                    <a:pt x="9875" y="1"/>
                  </a:moveTo>
                  <a:cubicBezTo>
                    <a:pt x="4437" y="1"/>
                    <a:pt x="1" y="4404"/>
                    <a:pt x="1" y="9875"/>
                  </a:cubicBezTo>
                  <a:lnTo>
                    <a:pt x="1" y="65881"/>
                  </a:lnTo>
                  <a:lnTo>
                    <a:pt x="10842" y="76723"/>
                  </a:lnTo>
                  <a:lnTo>
                    <a:pt x="45800" y="76723"/>
                  </a:lnTo>
                  <a:lnTo>
                    <a:pt x="56641" y="65881"/>
                  </a:lnTo>
                  <a:lnTo>
                    <a:pt x="56641" y="9908"/>
                  </a:lnTo>
                  <a:cubicBezTo>
                    <a:pt x="56575" y="4437"/>
                    <a:pt x="52172" y="1"/>
                    <a:pt x="46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711875" y="5732875"/>
              <a:ext cx="1416025" cy="1798825"/>
            </a:xfrm>
            <a:custGeom>
              <a:avLst/>
              <a:gdLst/>
              <a:ahLst/>
              <a:cxnLst/>
              <a:rect l="l" t="t" r="r" b="b"/>
              <a:pathLst>
                <a:path w="56641" h="71953" extrusionOk="0">
                  <a:moveTo>
                    <a:pt x="12576" y="1"/>
                  </a:moveTo>
                  <a:cubicBezTo>
                    <a:pt x="5604" y="1"/>
                    <a:pt x="0" y="5605"/>
                    <a:pt x="0" y="12576"/>
                  </a:cubicBezTo>
                  <a:lnTo>
                    <a:pt x="0" y="59377"/>
                  </a:lnTo>
                  <a:cubicBezTo>
                    <a:pt x="0" y="66348"/>
                    <a:pt x="5604" y="71952"/>
                    <a:pt x="12576" y="71952"/>
                  </a:cubicBezTo>
                  <a:lnTo>
                    <a:pt x="44065" y="71952"/>
                  </a:lnTo>
                  <a:cubicBezTo>
                    <a:pt x="51037" y="71952"/>
                    <a:pt x="56641" y="66348"/>
                    <a:pt x="56641" y="59377"/>
                  </a:cubicBezTo>
                  <a:lnTo>
                    <a:pt x="56641" y="12576"/>
                  </a:lnTo>
                  <a:cubicBezTo>
                    <a:pt x="56641" y="5605"/>
                    <a:pt x="51037" y="1"/>
                    <a:pt x="44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38550" y="5834625"/>
              <a:ext cx="73425" cy="148450"/>
            </a:xfrm>
            <a:custGeom>
              <a:avLst/>
              <a:gdLst/>
              <a:ahLst/>
              <a:cxnLst/>
              <a:rect l="l" t="t" r="r" b="b"/>
              <a:pathLst>
                <a:path w="2937" h="5938" extrusionOk="0">
                  <a:moveTo>
                    <a:pt x="2202" y="0"/>
                  </a:moveTo>
                  <a:cubicBezTo>
                    <a:pt x="1335" y="968"/>
                    <a:pt x="601" y="2102"/>
                    <a:pt x="1" y="3303"/>
                  </a:cubicBezTo>
                  <a:lnTo>
                    <a:pt x="1" y="4470"/>
                  </a:lnTo>
                  <a:cubicBezTo>
                    <a:pt x="1" y="5271"/>
                    <a:pt x="668" y="5938"/>
                    <a:pt x="1468" y="5938"/>
                  </a:cubicBezTo>
                  <a:cubicBezTo>
                    <a:pt x="2236" y="5938"/>
                    <a:pt x="2936" y="5271"/>
                    <a:pt x="2936" y="4470"/>
                  </a:cubicBezTo>
                  <a:lnTo>
                    <a:pt x="2936" y="1268"/>
                  </a:lnTo>
                  <a:cubicBezTo>
                    <a:pt x="2936" y="734"/>
                    <a:pt x="2636" y="267"/>
                    <a:pt x="2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4809450" y="5733725"/>
              <a:ext cx="196825" cy="112600"/>
            </a:xfrm>
            <a:custGeom>
              <a:avLst/>
              <a:gdLst/>
              <a:ahLst/>
              <a:cxnLst/>
              <a:rect l="l" t="t" r="r" b="b"/>
              <a:pathLst>
                <a:path w="7873" h="4504" extrusionOk="0">
                  <a:moveTo>
                    <a:pt x="7872" y="0"/>
                  </a:moveTo>
                  <a:lnTo>
                    <a:pt x="7872" y="0"/>
                  </a:lnTo>
                  <a:cubicBezTo>
                    <a:pt x="4837" y="167"/>
                    <a:pt x="2102" y="1434"/>
                    <a:pt x="0" y="3436"/>
                  </a:cubicBezTo>
                  <a:cubicBezTo>
                    <a:pt x="834" y="4103"/>
                    <a:pt x="1935" y="4503"/>
                    <a:pt x="3036" y="4503"/>
                  </a:cubicBezTo>
                  <a:cubicBezTo>
                    <a:pt x="5637" y="4503"/>
                    <a:pt x="7706" y="2502"/>
                    <a:pt x="7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6026975" y="5834625"/>
              <a:ext cx="73400" cy="148450"/>
            </a:xfrm>
            <a:custGeom>
              <a:avLst/>
              <a:gdLst/>
              <a:ahLst/>
              <a:cxnLst/>
              <a:rect l="l" t="t" r="r" b="b"/>
              <a:pathLst>
                <a:path w="2936" h="5938" extrusionOk="0">
                  <a:moveTo>
                    <a:pt x="701" y="0"/>
                  </a:moveTo>
                  <a:cubicBezTo>
                    <a:pt x="301" y="267"/>
                    <a:pt x="1" y="734"/>
                    <a:pt x="1" y="1268"/>
                  </a:cubicBezTo>
                  <a:lnTo>
                    <a:pt x="1" y="4470"/>
                  </a:lnTo>
                  <a:cubicBezTo>
                    <a:pt x="1" y="5271"/>
                    <a:pt x="668" y="5938"/>
                    <a:pt x="1468" y="5938"/>
                  </a:cubicBezTo>
                  <a:cubicBezTo>
                    <a:pt x="2269" y="5938"/>
                    <a:pt x="2936" y="5271"/>
                    <a:pt x="2936" y="4470"/>
                  </a:cubicBezTo>
                  <a:lnTo>
                    <a:pt x="2936" y="3303"/>
                  </a:lnTo>
                  <a:cubicBezTo>
                    <a:pt x="2336" y="2102"/>
                    <a:pt x="1602" y="968"/>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5831825" y="5733725"/>
              <a:ext cx="197675" cy="112600"/>
            </a:xfrm>
            <a:custGeom>
              <a:avLst/>
              <a:gdLst/>
              <a:ahLst/>
              <a:cxnLst/>
              <a:rect l="l" t="t" r="r" b="b"/>
              <a:pathLst>
                <a:path w="7907" h="4504" extrusionOk="0">
                  <a:moveTo>
                    <a:pt x="1" y="0"/>
                  </a:moveTo>
                  <a:lnTo>
                    <a:pt x="1" y="0"/>
                  </a:lnTo>
                  <a:cubicBezTo>
                    <a:pt x="168" y="2502"/>
                    <a:pt x="2269" y="4503"/>
                    <a:pt x="4838" y="4503"/>
                  </a:cubicBezTo>
                  <a:cubicBezTo>
                    <a:pt x="5972" y="4503"/>
                    <a:pt x="7073" y="4103"/>
                    <a:pt x="7907" y="3436"/>
                  </a:cubicBezTo>
                  <a:cubicBezTo>
                    <a:pt x="5805" y="1434"/>
                    <a:pt x="3070"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856150" y="8025350"/>
              <a:ext cx="1129975" cy="743050"/>
            </a:xfrm>
            <a:custGeom>
              <a:avLst/>
              <a:gdLst/>
              <a:ahLst/>
              <a:cxnLst/>
              <a:rect l="l" t="t" r="r" b="b"/>
              <a:pathLst>
                <a:path w="45199" h="29722" extrusionOk="0">
                  <a:moveTo>
                    <a:pt x="5304" y="1"/>
                  </a:moveTo>
                  <a:lnTo>
                    <a:pt x="0" y="3370"/>
                  </a:lnTo>
                  <a:lnTo>
                    <a:pt x="9473" y="29722"/>
                  </a:lnTo>
                  <a:lnTo>
                    <a:pt x="35759" y="29722"/>
                  </a:lnTo>
                  <a:lnTo>
                    <a:pt x="45199" y="3370"/>
                  </a:lnTo>
                  <a:lnTo>
                    <a:pt x="39929" y="1"/>
                  </a:lnTo>
                  <a:lnTo>
                    <a:pt x="22616" y="1402"/>
                  </a:lnTo>
                  <a:lnTo>
                    <a:pt x="5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5020425" y="8025350"/>
              <a:ext cx="802250" cy="743050"/>
            </a:xfrm>
            <a:custGeom>
              <a:avLst/>
              <a:gdLst/>
              <a:ahLst/>
              <a:cxnLst/>
              <a:rect l="l" t="t" r="r" b="b"/>
              <a:pathLst>
                <a:path w="32090" h="29722" extrusionOk="0">
                  <a:moveTo>
                    <a:pt x="3770" y="1"/>
                  </a:moveTo>
                  <a:lnTo>
                    <a:pt x="0" y="2402"/>
                  </a:lnTo>
                  <a:lnTo>
                    <a:pt x="2902" y="29722"/>
                  </a:lnTo>
                  <a:lnTo>
                    <a:pt x="29188" y="29722"/>
                  </a:lnTo>
                  <a:lnTo>
                    <a:pt x="32090" y="2402"/>
                  </a:lnTo>
                  <a:lnTo>
                    <a:pt x="28287" y="1"/>
                  </a:lnTo>
                  <a:lnTo>
                    <a:pt x="16045" y="1001"/>
                  </a:lnTo>
                  <a:lnTo>
                    <a:pt x="3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834450" y="5869650"/>
              <a:ext cx="1168375" cy="2215575"/>
            </a:xfrm>
            <a:custGeom>
              <a:avLst/>
              <a:gdLst/>
              <a:ahLst/>
              <a:cxnLst/>
              <a:rect l="l" t="t" r="r" b="b"/>
              <a:pathLst>
                <a:path w="46735" h="88623" extrusionOk="0">
                  <a:moveTo>
                    <a:pt x="4938" y="0"/>
                  </a:moveTo>
                  <a:cubicBezTo>
                    <a:pt x="2202" y="0"/>
                    <a:pt x="1" y="2202"/>
                    <a:pt x="1" y="4904"/>
                  </a:cubicBezTo>
                  <a:lnTo>
                    <a:pt x="1" y="43898"/>
                  </a:lnTo>
                  <a:lnTo>
                    <a:pt x="1" y="88130"/>
                  </a:lnTo>
                  <a:cubicBezTo>
                    <a:pt x="2162" y="88330"/>
                    <a:pt x="4233" y="88415"/>
                    <a:pt x="6238" y="88415"/>
                  </a:cubicBezTo>
                  <a:cubicBezTo>
                    <a:pt x="17092" y="88415"/>
                    <a:pt x="26041" y="85939"/>
                    <a:pt x="37100" y="85939"/>
                  </a:cubicBezTo>
                  <a:cubicBezTo>
                    <a:pt x="38633" y="85939"/>
                    <a:pt x="40206" y="85987"/>
                    <a:pt x="41831" y="86095"/>
                  </a:cubicBezTo>
                  <a:cubicBezTo>
                    <a:pt x="41848" y="85992"/>
                    <a:pt x="41914" y="85946"/>
                    <a:pt x="42018" y="85946"/>
                  </a:cubicBezTo>
                  <a:cubicBezTo>
                    <a:pt x="42818" y="85946"/>
                    <a:pt x="45871" y="88622"/>
                    <a:pt x="46585" y="88622"/>
                  </a:cubicBezTo>
                  <a:cubicBezTo>
                    <a:pt x="46681" y="88622"/>
                    <a:pt x="46734" y="88574"/>
                    <a:pt x="46734" y="88464"/>
                  </a:cubicBezTo>
                  <a:lnTo>
                    <a:pt x="46734" y="4904"/>
                  </a:lnTo>
                  <a:cubicBezTo>
                    <a:pt x="46734" y="2202"/>
                    <a:pt x="44533" y="0"/>
                    <a:pt x="4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881150" y="5905500"/>
              <a:ext cx="81750" cy="222675"/>
            </a:xfrm>
            <a:custGeom>
              <a:avLst/>
              <a:gdLst/>
              <a:ahLst/>
              <a:cxnLst/>
              <a:rect l="l" t="t" r="r" b="b"/>
              <a:pathLst>
                <a:path w="3270" h="8907" extrusionOk="0">
                  <a:moveTo>
                    <a:pt x="1635" y="1"/>
                  </a:moveTo>
                  <a:cubicBezTo>
                    <a:pt x="768" y="1"/>
                    <a:pt x="1" y="734"/>
                    <a:pt x="1" y="1635"/>
                  </a:cubicBezTo>
                  <a:lnTo>
                    <a:pt x="1" y="7272"/>
                  </a:lnTo>
                  <a:cubicBezTo>
                    <a:pt x="1" y="8140"/>
                    <a:pt x="735" y="8907"/>
                    <a:pt x="1635" y="8907"/>
                  </a:cubicBezTo>
                  <a:cubicBezTo>
                    <a:pt x="2503" y="8907"/>
                    <a:pt x="3270" y="8173"/>
                    <a:pt x="3270" y="7272"/>
                  </a:cubicBezTo>
                  <a:lnTo>
                    <a:pt x="3270" y="1635"/>
                  </a:lnTo>
                  <a:cubicBezTo>
                    <a:pt x="3270" y="768"/>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807775" y="6153175"/>
              <a:ext cx="1222550" cy="1955600"/>
            </a:xfrm>
            <a:custGeom>
              <a:avLst/>
              <a:gdLst/>
              <a:ahLst/>
              <a:cxnLst/>
              <a:rect l="l" t="t" r="r" b="b"/>
              <a:pathLst>
                <a:path w="48902" h="78224" extrusionOk="0">
                  <a:moveTo>
                    <a:pt x="0" y="1"/>
                  </a:moveTo>
                  <a:lnTo>
                    <a:pt x="0" y="78223"/>
                  </a:lnTo>
                  <a:lnTo>
                    <a:pt x="48902" y="78223"/>
                  </a:lnTo>
                  <a:lnTo>
                    <a:pt x="48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5228900" y="6304125"/>
              <a:ext cx="381125" cy="50050"/>
            </a:xfrm>
            <a:custGeom>
              <a:avLst/>
              <a:gdLst/>
              <a:ahLst/>
              <a:cxnLst/>
              <a:rect l="l" t="t" r="r" b="b"/>
              <a:pathLst>
                <a:path w="15245" h="2002" extrusionOk="0">
                  <a:moveTo>
                    <a:pt x="1001" y="0"/>
                  </a:moveTo>
                  <a:cubicBezTo>
                    <a:pt x="434" y="0"/>
                    <a:pt x="1" y="467"/>
                    <a:pt x="1" y="1001"/>
                  </a:cubicBezTo>
                  <a:cubicBezTo>
                    <a:pt x="1" y="1535"/>
                    <a:pt x="434" y="2002"/>
                    <a:pt x="1001" y="2002"/>
                  </a:cubicBezTo>
                  <a:lnTo>
                    <a:pt x="14244" y="2002"/>
                  </a:lnTo>
                  <a:cubicBezTo>
                    <a:pt x="14778" y="2002"/>
                    <a:pt x="15245" y="1535"/>
                    <a:pt x="15245" y="1001"/>
                  </a:cubicBezTo>
                  <a:cubicBezTo>
                    <a:pt x="15245" y="467"/>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5577475" y="6153175"/>
              <a:ext cx="340275" cy="272725"/>
            </a:xfrm>
            <a:custGeom>
              <a:avLst/>
              <a:gdLst/>
              <a:ahLst/>
              <a:cxnLst/>
              <a:rect l="l" t="t" r="r" b="b"/>
              <a:pathLst>
                <a:path w="13611" h="10909" extrusionOk="0">
                  <a:moveTo>
                    <a:pt x="1" y="1"/>
                  </a:moveTo>
                  <a:lnTo>
                    <a:pt x="10575" y="10542"/>
                  </a:lnTo>
                  <a:lnTo>
                    <a:pt x="13577" y="10909"/>
                  </a:lnTo>
                  <a:cubicBezTo>
                    <a:pt x="13577" y="10842"/>
                    <a:pt x="13611" y="10742"/>
                    <a:pt x="13611" y="10675"/>
                  </a:cubicBezTo>
                  <a:lnTo>
                    <a:pt x="29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5400700" y="6153175"/>
              <a:ext cx="335250" cy="251875"/>
            </a:xfrm>
            <a:custGeom>
              <a:avLst/>
              <a:gdLst/>
              <a:ahLst/>
              <a:cxnLst/>
              <a:rect l="l" t="t" r="r" b="b"/>
              <a:pathLst>
                <a:path w="13410" h="10075" extrusionOk="0">
                  <a:moveTo>
                    <a:pt x="0" y="1"/>
                  </a:moveTo>
                  <a:lnTo>
                    <a:pt x="9807" y="9774"/>
                  </a:lnTo>
                  <a:cubicBezTo>
                    <a:pt x="11041" y="9908"/>
                    <a:pt x="12242" y="10008"/>
                    <a:pt x="13410" y="10075"/>
                  </a:cubicBezTo>
                  <a:lnTo>
                    <a:pt x="3336"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922850" y="6391675"/>
              <a:ext cx="994075" cy="1417725"/>
            </a:xfrm>
            <a:custGeom>
              <a:avLst/>
              <a:gdLst/>
              <a:ahLst/>
              <a:cxnLst/>
              <a:rect l="l" t="t" r="r" b="b"/>
              <a:pathLst>
                <a:path w="39763" h="56709" extrusionOk="0">
                  <a:moveTo>
                    <a:pt x="1" y="1"/>
                  </a:moveTo>
                  <a:lnTo>
                    <a:pt x="1" y="56708"/>
                  </a:lnTo>
                  <a:lnTo>
                    <a:pt x="39762" y="56708"/>
                  </a:lnTo>
                  <a:lnTo>
                    <a:pt x="39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5032925" y="7077175"/>
              <a:ext cx="773075" cy="494550"/>
            </a:xfrm>
            <a:custGeom>
              <a:avLst/>
              <a:gdLst/>
              <a:ahLst/>
              <a:cxnLst/>
              <a:rect l="l" t="t" r="r" b="b"/>
              <a:pathLst>
                <a:path w="30923" h="19782" extrusionOk="0">
                  <a:moveTo>
                    <a:pt x="3170" y="1"/>
                  </a:moveTo>
                  <a:cubicBezTo>
                    <a:pt x="1402" y="1"/>
                    <a:pt x="1" y="1435"/>
                    <a:pt x="1" y="3169"/>
                  </a:cubicBezTo>
                  <a:lnTo>
                    <a:pt x="1" y="16612"/>
                  </a:lnTo>
                  <a:cubicBezTo>
                    <a:pt x="1" y="18347"/>
                    <a:pt x="1402" y="19781"/>
                    <a:pt x="3170" y="19781"/>
                  </a:cubicBezTo>
                  <a:lnTo>
                    <a:pt x="27754" y="19781"/>
                  </a:lnTo>
                  <a:cubicBezTo>
                    <a:pt x="29522" y="19781"/>
                    <a:pt x="30923" y="18347"/>
                    <a:pt x="30923" y="16612"/>
                  </a:cubicBezTo>
                  <a:lnTo>
                    <a:pt x="30923" y="3169"/>
                  </a:lnTo>
                  <a:cubicBezTo>
                    <a:pt x="30923" y="1435"/>
                    <a:pt x="29522" y="1"/>
                    <a:pt x="2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866150" y="7713650"/>
              <a:ext cx="1105800" cy="434725"/>
            </a:xfrm>
            <a:custGeom>
              <a:avLst/>
              <a:gdLst/>
              <a:ahLst/>
              <a:cxnLst/>
              <a:rect l="l" t="t" r="r" b="b"/>
              <a:pathLst>
                <a:path w="44232" h="17389" extrusionOk="0">
                  <a:moveTo>
                    <a:pt x="7933" y="0"/>
                  </a:moveTo>
                  <a:cubicBezTo>
                    <a:pt x="6074" y="0"/>
                    <a:pt x="4181" y="8"/>
                    <a:pt x="2235" y="26"/>
                  </a:cubicBezTo>
                  <a:cubicBezTo>
                    <a:pt x="1501" y="5297"/>
                    <a:pt x="734" y="10534"/>
                    <a:pt x="0" y="15838"/>
                  </a:cubicBezTo>
                  <a:cubicBezTo>
                    <a:pt x="7339" y="16872"/>
                    <a:pt x="14728" y="17389"/>
                    <a:pt x="22116" y="17389"/>
                  </a:cubicBezTo>
                  <a:cubicBezTo>
                    <a:pt x="29505" y="17389"/>
                    <a:pt x="36893" y="16872"/>
                    <a:pt x="44232" y="15838"/>
                  </a:cubicBezTo>
                  <a:cubicBezTo>
                    <a:pt x="43465" y="10534"/>
                    <a:pt x="42731" y="5297"/>
                    <a:pt x="41964" y="26"/>
                  </a:cubicBezTo>
                  <a:cubicBezTo>
                    <a:pt x="38042" y="107"/>
                    <a:pt x="34364" y="135"/>
                    <a:pt x="30812" y="135"/>
                  </a:cubicBezTo>
                  <a:cubicBezTo>
                    <a:pt x="22984" y="135"/>
                    <a:pt x="15772" y="0"/>
                    <a:pt x="7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5228900" y="7741825"/>
              <a:ext cx="381125" cy="50050"/>
            </a:xfrm>
            <a:custGeom>
              <a:avLst/>
              <a:gdLst/>
              <a:ahLst/>
              <a:cxnLst/>
              <a:rect l="l" t="t" r="r" b="b"/>
              <a:pathLst>
                <a:path w="15245" h="2002" extrusionOk="0">
                  <a:moveTo>
                    <a:pt x="1001" y="0"/>
                  </a:moveTo>
                  <a:cubicBezTo>
                    <a:pt x="434" y="0"/>
                    <a:pt x="1" y="434"/>
                    <a:pt x="1" y="1001"/>
                  </a:cubicBezTo>
                  <a:cubicBezTo>
                    <a:pt x="1" y="1535"/>
                    <a:pt x="434" y="2002"/>
                    <a:pt x="1001" y="2002"/>
                  </a:cubicBezTo>
                  <a:lnTo>
                    <a:pt x="14244" y="2002"/>
                  </a:lnTo>
                  <a:cubicBezTo>
                    <a:pt x="14778" y="1935"/>
                    <a:pt x="15245" y="1535"/>
                    <a:pt x="15245" y="1001"/>
                  </a:cubicBezTo>
                  <a:cubicBezTo>
                    <a:pt x="15245" y="434"/>
                    <a:pt x="14778" y="0"/>
                    <a:pt x="14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972900" y="6153175"/>
              <a:ext cx="537075" cy="243525"/>
            </a:xfrm>
            <a:custGeom>
              <a:avLst/>
              <a:gdLst/>
              <a:ahLst/>
              <a:cxnLst/>
              <a:rect l="l" t="t" r="r" b="b"/>
              <a:pathLst>
                <a:path w="21483" h="9741" extrusionOk="0">
                  <a:moveTo>
                    <a:pt x="0" y="1"/>
                  </a:moveTo>
                  <a:lnTo>
                    <a:pt x="9774" y="9741"/>
                  </a:lnTo>
                  <a:cubicBezTo>
                    <a:pt x="12452" y="9604"/>
                    <a:pt x="15145" y="9513"/>
                    <a:pt x="17822" y="9513"/>
                  </a:cubicBezTo>
                  <a:cubicBezTo>
                    <a:pt x="19047" y="9513"/>
                    <a:pt x="20268" y="9532"/>
                    <a:pt x="21482" y="9574"/>
                  </a:cubicBezTo>
                  <a:lnTo>
                    <a:pt x="1194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5863525" y="7627050"/>
              <a:ext cx="191825" cy="595975"/>
            </a:xfrm>
            <a:custGeom>
              <a:avLst/>
              <a:gdLst/>
              <a:ahLst/>
              <a:cxnLst/>
              <a:rect l="l" t="t" r="r" b="b"/>
              <a:pathLst>
                <a:path w="7673" h="23839" extrusionOk="0">
                  <a:moveTo>
                    <a:pt x="933" y="0"/>
                  </a:moveTo>
                  <a:cubicBezTo>
                    <a:pt x="867" y="0"/>
                    <a:pt x="800" y="7"/>
                    <a:pt x="734" y="21"/>
                  </a:cubicBezTo>
                  <a:cubicBezTo>
                    <a:pt x="267" y="155"/>
                    <a:pt x="1" y="655"/>
                    <a:pt x="134" y="1122"/>
                  </a:cubicBezTo>
                  <a:lnTo>
                    <a:pt x="5838" y="23171"/>
                  </a:lnTo>
                  <a:cubicBezTo>
                    <a:pt x="5971" y="23605"/>
                    <a:pt x="6305" y="23838"/>
                    <a:pt x="6705" y="23838"/>
                  </a:cubicBezTo>
                  <a:cubicBezTo>
                    <a:pt x="6739" y="23838"/>
                    <a:pt x="6839" y="23838"/>
                    <a:pt x="6905" y="23805"/>
                  </a:cubicBezTo>
                  <a:cubicBezTo>
                    <a:pt x="7372" y="23672"/>
                    <a:pt x="7673" y="23171"/>
                    <a:pt x="7539" y="22704"/>
                  </a:cubicBezTo>
                  <a:lnTo>
                    <a:pt x="1835" y="655"/>
                  </a:lnTo>
                  <a:cubicBezTo>
                    <a:pt x="1721" y="254"/>
                    <a:pt x="1335" y="0"/>
                    <a:pt x="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5863525" y="6131925"/>
              <a:ext cx="192650" cy="349025"/>
            </a:xfrm>
            <a:custGeom>
              <a:avLst/>
              <a:gdLst/>
              <a:ahLst/>
              <a:cxnLst/>
              <a:rect l="l" t="t" r="r" b="b"/>
              <a:pathLst>
                <a:path w="7706" h="13961" extrusionOk="0">
                  <a:moveTo>
                    <a:pt x="6714" y="0"/>
                  </a:moveTo>
                  <a:cubicBezTo>
                    <a:pt x="6397" y="0"/>
                    <a:pt x="6073" y="181"/>
                    <a:pt x="5905" y="517"/>
                  </a:cubicBezTo>
                  <a:lnTo>
                    <a:pt x="201" y="12726"/>
                  </a:lnTo>
                  <a:cubicBezTo>
                    <a:pt x="1" y="13126"/>
                    <a:pt x="167" y="13660"/>
                    <a:pt x="634" y="13893"/>
                  </a:cubicBezTo>
                  <a:cubicBezTo>
                    <a:pt x="734" y="13927"/>
                    <a:pt x="868" y="13960"/>
                    <a:pt x="1001" y="13960"/>
                  </a:cubicBezTo>
                  <a:cubicBezTo>
                    <a:pt x="1335" y="13960"/>
                    <a:pt x="1635" y="13760"/>
                    <a:pt x="1802" y="13460"/>
                  </a:cubicBezTo>
                  <a:lnTo>
                    <a:pt x="7506" y="1251"/>
                  </a:lnTo>
                  <a:cubicBezTo>
                    <a:pt x="7706" y="851"/>
                    <a:pt x="7539" y="284"/>
                    <a:pt x="7072" y="83"/>
                  </a:cubicBezTo>
                  <a:cubicBezTo>
                    <a:pt x="6960" y="27"/>
                    <a:pt x="6838" y="0"/>
                    <a:pt x="6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5866850" y="7027150"/>
              <a:ext cx="231875" cy="44200"/>
            </a:xfrm>
            <a:custGeom>
              <a:avLst/>
              <a:gdLst/>
              <a:ahLst/>
              <a:cxnLst/>
              <a:rect l="l" t="t" r="r" b="b"/>
              <a:pathLst>
                <a:path w="9275" h="1768" extrusionOk="0">
                  <a:moveTo>
                    <a:pt x="868" y="0"/>
                  </a:moveTo>
                  <a:cubicBezTo>
                    <a:pt x="401" y="0"/>
                    <a:pt x="1" y="367"/>
                    <a:pt x="1" y="901"/>
                  </a:cubicBezTo>
                  <a:cubicBezTo>
                    <a:pt x="1" y="1334"/>
                    <a:pt x="368" y="1768"/>
                    <a:pt x="868" y="1768"/>
                  </a:cubicBezTo>
                  <a:lnTo>
                    <a:pt x="8407" y="1768"/>
                  </a:lnTo>
                  <a:cubicBezTo>
                    <a:pt x="8874" y="1768"/>
                    <a:pt x="9274" y="1401"/>
                    <a:pt x="9274" y="901"/>
                  </a:cubicBezTo>
                  <a:cubicBezTo>
                    <a:pt x="9274" y="434"/>
                    <a:pt x="8907" y="0"/>
                    <a:pt x="8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785250" y="7627050"/>
              <a:ext cx="191825" cy="595975"/>
            </a:xfrm>
            <a:custGeom>
              <a:avLst/>
              <a:gdLst/>
              <a:ahLst/>
              <a:cxnLst/>
              <a:rect l="l" t="t" r="r" b="b"/>
              <a:pathLst>
                <a:path w="7673" h="23839" extrusionOk="0">
                  <a:moveTo>
                    <a:pt x="6741" y="0"/>
                  </a:moveTo>
                  <a:cubicBezTo>
                    <a:pt x="6338" y="0"/>
                    <a:pt x="5953" y="254"/>
                    <a:pt x="5838" y="655"/>
                  </a:cubicBezTo>
                  <a:lnTo>
                    <a:pt x="134" y="22704"/>
                  </a:lnTo>
                  <a:cubicBezTo>
                    <a:pt x="1" y="23171"/>
                    <a:pt x="301" y="23672"/>
                    <a:pt x="768" y="23805"/>
                  </a:cubicBezTo>
                  <a:cubicBezTo>
                    <a:pt x="801" y="23838"/>
                    <a:pt x="901" y="23838"/>
                    <a:pt x="968" y="23838"/>
                  </a:cubicBezTo>
                  <a:cubicBezTo>
                    <a:pt x="1402" y="23838"/>
                    <a:pt x="1735" y="23538"/>
                    <a:pt x="1835" y="23171"/>
                  </a:cubicBezTo>
                  <a:lnTo>
                    <a:pt x="7573" y="1122"/>
                  </a:lnTo>
                  <a:cubicBezTo>
                    <a:pt x="7673" y="655"/>
                    <a:pt x="7406" y="155"/>
                    <a:pt x="6939" y="21"/>
                  </a:cubicBezTo>
                  <a:cubicBezTo>
                    <a:pt x="6873" y="7"/>
                    <a:pt x="6807"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784425" y="6132050"/>
              <a:ext cx="192650" cy="348900"/>
            </a:xfrm>
            <a:custGeom>
              <a:avLst/>
              <a:gdLst/>
              <a:ahLst/>
              <a:cxnLst/>
              <a:rect l="l" t="t" r="r" b="b"/>
              <a:pathLst>
                <a:path w="7706" h="13956" extrusionOk="0">
                  <a:moveTo>
                    <a:pt x="1006" y="1"/>
                  </a:moveTo>
                  <a:cubicBezTo>
                    <a:pt x="884" y="1"/>
                    <a:pt x="758" y="26"/>
                    <a:pt x="634" y="78"/>
                  </a:cubicBezTo>
                  <a:cubicBezTo>
                    <a:pt x="200" y="279"/>
                    <a:pt x="0" y="779"/>
                    <a:pt x="200" y="1246"/>
                  </a:cubicBezTo>
                  <a:lnTo>
                    <a:pt x="5938" y="13455"/>
                  </a:lnTo>
                  <a:cubicBezTo>
                    <a:pt x="6038" y="13755"/>
                    <a:pt x="6372" y="13955"/>
                    <a:pt x="6705" y="13955"/>
                  </a:cubicBezTo>
                  <a:cubicBezTo>
                    <a:pt x="6839" y="13955"/>
                    <a:pt x="6972" y="13922"/>
                    <a:pt x="7105" y="13888"/>
                  </a:cubicBezTo>
                  <a:cubicBezTo>
                    <a:pt x="7506" y="13655"/>
                    <a:pt x="7706" y="13188"/>
                    <a:pt x="7506" y="12721"/>
                  </a:cubicBezTo>
                  <a:lnTo>
                    <a:pt x="1802" y="512"/>
                  </a:lnTo>
                  <a:cubicBezTo>
                    <a:pt x="1654" y="193"/>
                    <a:pt x="1345" y="1"/>
                    <a:pt x="1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741900" y="7027150"/>
              <a:ext cx="233525" cy="44200"/>
            </a:xfrm>
            <a:custGeom>
              <a:avLst/>
              <a:gdLst/>
              <a:ahLst/>
              <a:cxnLst/>
              <a:rect l="l" t="t" r="r" b="b"/>
              <a:pathLst>
                <a:path w="9341" h="1768" extrusionOk="0">
                  <a:moveTo>
                    <a:pt x="867" y="0"/>
                  </a:moveTo>
                  <a:cubicBezTo>
                    <a:pt x="400" y="0"/>
                    <a:pt x="0" y="367"/>
                    <a:pt x="0" y="901"/>
                  </a:cubicBezTo>
                  <a:cubicBezTo>
                    <a:pt x="0" y="1334"/>
                    <a:pt x="367" y="1768"/>
                    <a:pt x="867" y="1768"/>
                  </a:cubicBezTo>
                  <a:lnTo>
                    <a:pt x="8406" y="1768"/>
                  </a:lnTo>
                  <a:cubicBezTo>
                    <a:pt x="8906" y="1768"/>
                    <a:pt x="9340" y="1401"/>
                    <a:pt x="9307" y="901"/>
                  </a:cubicBezTo>
                  <a:cubicBezTo>
                    <a:pt x="9307" y="434"/>
                    <a:pt x="8906" y="0"/>
                    <a:pt x="8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5866850" y="6426700"/>
              <a:ext cx="231875" cy="44225"/>
            </a:xfrm>
            <a:custGeom>
              <a:avLst/>
              <a:gdLst/>
              <a:ahLst/>
              <a:cxnLst/>
              <a:rect l="l" t="t" r="r" b="b"/>
              <a:pathLst>
                <a:path w="9275" h="1769" extrusionOk="0">
                  <a:moveTo>
                    <a:pt x="868" y="1"/>
                  </a:moveTo>
                  <a:cubicBezTo>
                    <a:pt x="401" y="1"/>
                    <a:pt x="1" y="368"/>
                    <a:pt x="1" y="868"/>
                  </a:cubicBezTo>
                  <a:cubicBezTo>
                    <a:pt x="1" y="1335"/>
                    <a:pt x="368" y="1769"/>
                    <a:pt x="868" y="1769"/>
                  </a:cubicBezTo>
                  <a:lnTo>
                    <a:pt x="8407" y="1769"/>
                  </a:lnTo>
                  <a:cubicBezTo>
                    <a:pt x="8874" y="1769"/>
                    <a:pt x="9274" y="1402"/>
                    <a:pt x="9274" y="868"/>
                  </a:cubicBezTo>
                  <a:cubicBezTo>
                    <a:pt x="9274" y="435"/>
                    <a:pt x="8907" y="1"/>
                    <a:pt x="8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741900" y="6426700"/>
              <a:ext cx="233525" cy="44225"/>
            </a:xfrm>
            <a:custGeom>
              <a:avLst/>
              <a:gdLst/>
              <a:ahLst/>
              <a:cxnLst/>
              <a:rect l="l" t="t" r="r" b="b"/>
              <a:pathLst>
                <a:path w="9341" h="1769" extrusionOk="0">
                  <a:moveTo>
                    <a:pt x="867" y="1"/>
                  </a:moveTo>
                  <a:cubicBezTo>
                    <a:pt x="400" y="1"/>
                    <a:pt x="0" y="368"/>
                    <a:pt x="0" y="868"/>
                  </a:cubicBezTo>
                  <a:cubicBezTo>
                    <a:pt x="0" y="1335"/>
                    <a:pt x="367" y="1769"/>
                    <a:pt x="867" y="1769"/>
                  </a:cubicBezTo>
                  <a:lnTo>
                    <a:pt x="8406" y="1769"/>
                  </a:lnTo>
                  <a:cubicBezTo>
                    <a:pt x="8906" y="1769"/>
                    <a:pt x="9340" y="1402"/>
                    <a:pt x="9307" y="868"/>
                  </a:cubicBezTo>
                  <a:cubicBezTo>
                    <a:pt x="9307" y="435"/>
                    <a:pt x="8906" y="1"/>
                    <a:pt x="8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917025" y="7854400"/>
              <a:ext cx="559575" cy="293925"/>
            </a:xfrm>
            <a:custGeom>
              <a:avLst/>
              <a:gdLst/>
              <a:ahLst/>
              <a:cxnLst/>
              <a:rect l="l" t="t" r="r" b="b"/>
              <a:pathLst>
                <a:path w="22383" h="11757" extrusionOk="0">
                  <a:moveTo>
                    <a:pt x="11175" y="0"/>
                  </a:moveTo>
                  <a:cubicBezTo>
                    <a:pt x="5237" y="0"/>
                    <a:pt x="367" y="4604"/>
                    <a:pt x="0" y="10441"/>
                  </a:cubicBezTo>
                  <a:cubicBezTo>
                    <a:pt x="6711" y="11318"/>
                    <a:pt x="13477" y="11756"/>
                    <a:pt x="20273" y="11756"/>
                  </a:cubicBezTo>
                  <a:cubicBezTo>
                    <a:pt x="20976" y="11756"/>
                    <a:pt x="21679" y="11752"/>
                    <a:pt x="22383" y="11742"/>
                  </a:cubicBezTo>
                  <a:lnTo>
                    <a:pt x="22383" y="11208"/>
                  </a:lnTo>
                  <a:cubicBezTo>
                    <a:pt x="22383" y="5004"/>
                    <a:pt x="17346" y="0"/>
                    <a:pt x="11175" y="0"/>
                  </a:cubicBezTo>
                  <a:close/>
                </a:path>
              </a:pathLst>
            </a:custGeom>
            <a:solidFill>
              <a:srgbClr val="F2F2F2">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5393200" y="7715125"/>
              <a:ext cx="462850" cy="412825"/>
            </a:xfrm>
            <a:custGeom>
              <a:avLst/>
              <a:gdLst/>
              <a:ahLst/>
              <a:cxnLst/>
              <a:rect l="l" t="t" r="r" b="b"/>
              <a:pathLst>
                <a:path w="18514" h="16513" extrusionOk="0">
                  <a:moveTo>
                    <a:pt x="0" y="1"/>
                  </a:moveTo>
                  <a:lnTo>
                    <a:pt x="16512" y="16513"/>
                  </a:lnTo>
                  <a:cubicBezTo>
                    <a:pt x="17179" y="16446"/>
                    <a:pt x="17846" y="16413"/>
                    <a:pt x="18513" y="16312"/>
                  </a:cubicBezTo>
                  <a:lnTo>
                    <a:pt x="2202"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907850" y="7712225"/>
              <a:ext cx="740550" cy="434900"/>
            </a:xfrm>
            <a:custGeom>
              <a:avLst/>
              <a:gdLst/>
              <a:ahLst/>
              <a:cxnLst/>
              <a:rect l="l" t="t" r="r" b="b"/>
              <a:pathLst>
                <a:path w="29622" h="17396" extrusionOk="0">
                  <a:moveTo>
                    <a:pt x="6667" y="0"/>
                  </a:moveTo>
                  <a:cubicBezTo>
                    <a:pt x="4679" y="0"/>
                    <a:pt x="2652" y="17"/>
                    <a:pt x="567" y="50"/>
                  </a:cubicBezTo>
                  <a:cubicBezTo>
                    <a:pt x="367" y="1451"/>
                    <a:pt x="167" y="2885"/>
                    <a:pt x="0" y="4286"/>
                  </a:cubicBezTo>
                  <a:lnTo>
                    <a:pt x="12909" y="17229"/>
                  </a:lnTo>
                  <a:cubicBezTo>
                    <a:pt x="14911" y="17296"/>
                    <a:pt x="16946" y="17396"/>
                    <a:pt x="18947" y="17396"/>
                  </a:cubicBezTo>
                  <a:lnTo>
                    <a:pt x="21382" y="17396"/>
                  </a:lnTo>
                  <a:cubicBezTo>
                    <a:pt x="23384" y="17396"/>
                    <a:pt x="25385" y="17329"/>
                    <a:pt x="27353" y="17229"/>
                  </a:cubicBezTo>
                  <a:lnTo>
                    <a:pt x="27687" y="17229"/>
                  </a:lnTo>
                  <a:cubicBezTo>
                    <a:pt x="28287" y="17196"/>
                    <a:pt x="28954" y="17196"/>
                    <a:pt x="29588" y="17129"/>
                  </a:cubicBezTo>
                  <a:lnTo>
                    <a:pt x="29621" y="17129"/>
                  </a:lnTo>
                  <a:lnTo>
                    <a:pt x="12542" y="50"/>
                  </a:lnTo>
                  <a:cubicBezTo>
                    <a:pt x="10608" y="17"/>
                    <a:pt x="8656" y="0"/>
                    <a:pt x="666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5575825" y="7716800"/>
              <a:ext cx="396975" cy="392800"/>
            </a:xfrm>
            <a:custGeom>
              <a:avLst/>
              <a:gdLst/>
              <a:ahLst/>
              <a:cxnLst/>
              <a:rect l="l" t="t" r="r" b="b"/>
              <a:pathLst>
                <a:path w="15879" h="15712" extrusionOk="0">
                  <a:moveTo>
                    <a:pt x="0" y="0"/>
                  </a:moveTo>
                  <a:lnTo>
                    <a:pt x="15712" y="15712"/>
                  </a:lnTo>
                  <a:cubicBezTo>
                    <a:pt x="15745" y="15712"/>
                    <a:pt x="15845" y="15712"/>
                    <a:pt x="15878" y="15678"/>
                  </a:cubicBezTo>
                  <a:cubicBezTo>
                    <a:pt x="15712" y="14578"/>
                    <a:pt x="15578" y="13510"/>
                    <a:pt x="15411" y="12409"/>
                  </a:cubicBezTo>
                  <a:lnTo>
                    <a:pt x="296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6056175" y="7333200"/>
              <a:ext cx="20850" cy="110925"/>
            </a:xfrm>
            <a:custGeom>
              <a:avLst/>
              <a:gdLst/>
              <a:ahLst/>
              <a:cxnLst/>
              <a:rect l="l" t="t" r="r" b="b"/>
              <a:pathLst>
                <a:path w="834" h="4437" extrusionOk="0">
                  <a:moveTo>
                    <a:pt x="434" y="0"/>
                  </a:moveTo>
                  <a:cubicBezTo>
                    <a:pt x="167" y="0"/>
                    <a:pt x="0" y="200"/>
                    <a:pt x="0" y="400"/>
                  </a:cubicBezTo>
                  <a:lnTo>
                    <a:pt x="0" y="4036"/>
                  </a:lnTo>
                  <a:cubicBezTo>
                    <a:pt x="0" y="4270"/>
                    <a:pt x="200" y="4437"/>
                    <a:pt x="434" y="4437"/>
                  </a:cubicBezTo>
                  <a:cubicBezTo>
                    <a:pt x="667" y="4437"/>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6056175" y="6483425"/>
              <a:ext cx="20850" cy="111775"/>
            </a:xfrm>
            <a:custGeom>
              <a:avLst/>
              <a:gdLst/>
              <a:ahLst/>
              <a:cxnLst/>
              <a:rect l="l" t="t" r="r" b="b"/>
              <a:pathLst>
                <a:path w="834" h="4471" extrusionOk="0">
                  <a:moveTo>
                    <a:pt x="434" y="0"/>
                  </a:moveTo>
                  <a:cubicBezTo>
                    <a:pt x="167" y="0"/>
                    <a:pt x="0" y="200"/>
                    <a:pt x="0" y="400"/>
                  </a:cubicBezTo>
                  <a:lnTo>
                    <a:pt x="0" y="4036"/>
                  </a:lnTo>
                  <a:cubicBezTo>
                    <a:pt x="0" y="4303"/>
                    <a:pt x="200" y="4470"/>
                    <a:pt x="434" y="4470"/>
                  </a:cubicBezTo>
                  <a:cubicBezTo>
                    <a:pt x="667" y="4470"/>
                    <a:pt x="834" y="4237"/>
                    <a:pt x="834" y="4036"/>
                  </a:cubicBezTo>
                  <a:lnTo>
                    <a:pt x="834" y="400"/>
                  </a:lnTo>
                  <a:cubicBezTo>
                    <a:pt x="834" y="167"/>
                    <a:pt x="6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764400" y="7333200"/>
              <a:ext cx="20875" cy="110925"/>
            </a:xfrm>
            <a:custGeom>
              <a:avLst/>
              <a:gdLst/>
              <a:ahLst/>
              <a:cxnLst/>
              <a:rect l="l" t="t" r="r" b="b"/>
              <a:pathLst>
                <a:path w="835" h="4437" extrusionOk="0">
                  <a:moveTo>
                    <a:pt x="434" y="0"/>
                  </a:moveTo>
                  <a:cubicBezTo>
                    <a:pt x="168" y="0"/>
                    <a:pt x="1" y="200"/>
                    <a:pt x="1" y="400"/>
                  </a:cubicBezTo>
                  <a:lnTo>
                    <a:pt x="1" y="4036"/>
                  </a:lnTo>
                  <a:cubicBezTo>
                    <a:pt x="1" y="4270"/>
                    <a:pt x="234" y="4437"/>
                    <a:pt x="434" y="4437"/>
                  </a:cubicBezTo>
                  <a:cubicBezTo>
                    <a:pt x="668" y="4437"/>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764400" y="6483425"/>
              <a:ext cx="20875" cy="111775"/>
            </a:xfrm>
            <a:custGeom>
              <a:avLst/>
              <a:gdLst/>
              <a:ahLst/>
              <a:cxnLst/>
              <a:rect l="l" t="t" r="r" b="b"/>
              <a:pathLst>
                <a:path w="835" h="4471" extrusionOk="0">
                  <a:moveTo>
                    <a:pt x="434" y="0"/>
                  </a:moveTo>
                  <a:cubicBezTo>
                    <a:pt x="168" y="0"/>
                    <a:pt x="1" y="200"/>
                    <a:pt x="1" y="400"/>
                  </a:cubicBezTo>
                  <a:lnTo>
                    <a:pt x="1" y="4036"/>
                  </a:lnTo>
                  <a:cubicBezTo>
                    <a:pt x="1" y="4303"/>
                    <a:pt x="234" y="4470"/>
                    <a:pt x="434" y="4470"/>
                  </a:cubicBezTo>
                  <a:cubicBezTo>
                    <a:pt x="668" y="4470"/>
                    <a:pt x="835" y="4237"/>
                    <a:pt x="835" y="4036"/>
                  </a:cubicBezTo>
                  <a:lnTo>
                    <a:pt x="835" y="400"/>
                  </a:lnTo>
                  <a:cubicBezTo>
                    <a:pt x="835" y="167"/>
                    <a:pt x="635"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5006250" y="6528450"/>
              <a:ext cx="81750" cy="743050"/>
            </a:xfrm>
            <a:custGeom>
              <a:avLst/>
              <a:gdLst/>
              <a:ahLst/>
              <a:cxnLst/>
              <a:rect l="l" t="t" r="r" b="b"/>
              <a:pathLst>
                <a:path w="3270" h="29722" extrusionOk="0">
                  <a:moveTo>
                    <a:pt x="1635" y="0"/>
                  </a:moveTo>
                  <a:cubicBezTo>
                    <a:pt x="768" y="0"/>
                    <a:pt x="0" y="701"/>
                    <a:pt x="0" y="1602"/>
                  </a:cubicBezTo>
                  <a:lnTo>
                    <a:pt x="0" y="28087"/>
                  </a:lnTo>
                  <a:cubicBezTo>
                    <a:pt x="0" y="28955"/>
                    <a:pt x="734" y="29722"/>
                    <a:pt x="1635" y="29722"/>
                  </a:cubicBezTo>
                  <a:cubicBezTo>
                    <a:pt x="2502" y="29722"/>
                    <a:pt x="3269" y="28988"/>
                    <a:pt x="3269" y="28087"/>
                  </a:cubicBezTo>
                  <a:lnTo>
                    <a:pt x="3269" y="1602"/>
                  </a:lnTo>
                  <a:cubicBezTo>
                    <a:pt x="3269" y="734"/>
                    <a:pt x="2569"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5006250" y="7334025"/>
              <a:ext cx="81750" cy="221025"/>
            </a:xfrm>
            <a:custGeom>
              <a:avLst/>
              <a:gdLst/>
              <a:ahLst/>
              <a:cxnLst/>
              <a:rect l="l" t="t" r="r" b="b"/>
              <a:pathLst>
                <a:path w="3270" h="8841" extrusionOk="0">
                  <a:moveTo>
                    <a:pt x="1635" y="1"/>
                  </a:moveTo>
                  <a:cubicBezTo>
                    <a:pt x="768" y="1"/>
                    <a:pt x="0" y="701"/>
                    <a:pt x="0" y="1635"/>
                  </a:cubicBezTo>
                  <a:lnTo>
                    <a:pt x="0" y="7206"/>
                  </a:lnTo>
                  <a:cubicBezTo>
                    <a:pt x="0" y="8073"/>
                    <a:pt x="734" y="8840"/>
                    <a:pt x="1635" y="8840"/>
                  </a:cubicBezTo>
                  <a:cubicBezTo>
                    <a:pt x="2502" y="8840"/>
                    <a:pt x="3269" y="8140"/>
                    <a:pt x="3269" y="7206"/>
                  </a:cubicBezTo>
                  <a:lnTo>
                    <a:pt x="3269" y="1635"/>
                  </a:lnTo>
                  <a:cubicBezTo>
                    <a:pt x="3269" y="734"/>
                    <a:pt x="2569" y="1"/>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919525" y="7766100"/>
              <a:ext cx="101750" cy="245000"/>
            </a:xfrm>
            <a:custGeom>
              <a:avLst/>
              <a:gdLst/>
              <a:ahLst/>
              <a:cxnLst/>
              <a:rect l="l" t="t" r="r" b="b"/>
              <a:pathLst>
                <a:path w="4070" h="9800" extrusionOk="0">
                  <a:moveTo>
                    <a:pt x="3010" y="0"/>
                  </a:moveTo>
                  <a:cubicBezTo>
                    <a:pt x="2584" y="0"/>
                    <a:pt x="2182" y="305"/>
                    <a:pt x="2068" y="730"/>
                  </a:cubicBezTo>
                  <a:lnTo>
                    <a:pt x="134" y="8603"/>
                  </a:lnTo>
                  <a:cubicBezTo>
                    <a:pt x="0" y="9103"/>
                    <a:pt x="367" y="9637"/>
                    <a:pt x="834" y="9770"/>
                  </a:cubicBezTo>
                  <a:cubicBezTo>
                    <a:pt x="909" y="9790"/>
                    <a:pt x="986" y="9800"/>
                    <a:pt x="1062" y="9800"/>
                  </a:cubicBezTo>
                  <a:cubicBezTo>
                    <a:pt x="1495" y="9800"/>
                    <a:pt x="1922" y="9495"/>
                    <a:pt x="2035" y="9070"/>
                  </a:cubicBezTo>
                  <a:lnTo>
                    <a:pt x="3936" y="1197"/>
                  </a:lnTo>
                  <a:cubicBezTo>
                    <a:pt x="4070" y="697"/>
                    <a:pt x="3736" y="130"/>
                    <a:pt x="3236" y="30"/>
                  </a:cubicBezTo>
                  <a:cubicBezTo>
                    <a:pt x="3161" y="10"/>
                    <a:pt x="3085" y="0"/>
                    <a:pt x="3010"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897000" y="8021275"/>
              <a:ext cx="60900" cy="74050"/>
            </a:xfrm>
            <a:custGeom>
              <a:avLst/>
              <a:gdLst/>
              <a:ahLst/>
              <a:cxnLst/>
              <a:rect l="l" t="t" r="r" b="b"/>
              <a:pathLst>
                <a:path w="2436" h="2962" extrusionOk="0">
                  <a:moveTo>
                    <a:pt x="1374" y="1"/>
                  </a:moveTo>
                  <a:cubicBezTo>
                    <a:pt x="942" y="1"/>
                    <a:pt x="519" y="305"/>
                    <a:pt x="434" y="731"/>
                  </a:cubicBezTo>
                  <a:lnTo>
                    <a:pt x="134" y="1765"/>
                  </a:lnTo>
                  <a:cubicBezTo>
                    <a:pt x="1" y="2265"/>
                    <a:pt x="334" y="2832"/>
                    <a:pt x="834" y="2932"/>
                  </a:cubicBezTo>
                  <a:cubicBezTo>
                    <a:pt x="910" y="2952"/>
                    <a:pt x="985" y="2962"/>
                    <a:pt x="1061" y="2962"/>
                  </a:cubicBezTo>
                  <a:cubicBezTo>
                    <a:pt x="1486" y="2962"/>
                    <a:pt x="1889" y="2657"/>
                    <a:pt x="2002" y="2232"/>
                  </a:cubicBezTo>
                  <a:lnTo>
                    <a:pt x="2302" y="1198"/>
                  </a:lnTo>
                  <a:cubicBezTo>
                    <a:pt x="2436" y="697"/>
                    <a:pt x="2102" y="164"/>
                    <a:pt x="1602" y="30"/>
                  </a:cubicBezTo>
                  <a:cubicBezTo>
                    <a:pt x="1527" y="10"/>
                    <a:pt x="1450" y="1"/>
                    <a:pt x="137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38550" y="7531675"/>
              <a:ext cx="25050" cy="527900"/>
            </a:xfrm>
            <a:custGeom>
              <a:avLst/>
              <a:gdLst/>
              <a:ahLst/>
              <a:cxnLst/>
              <a:rect l="l" t="t" r="r" b="b"/>
              <a:pathLst>
                <a:path w="1002" h="21116" extrusionOk="0">
                  <a:moveTo>
                    <a:pt x="501" y="0"/>
                  </a:moveTo>
                  <a:cubicBezTo>
                    <a:pt x="201" y="0"/>
                    <a:pt x="1" y="234"/>
                    <a:pt x="1" y="501"/>
                  </a:cubicBezTo>
                  <a:lnTo>
                    <a:pt x="1" y="20615"/>
                  </a:lnTo>
                  <a:cubicBezTo>
                    <a:pt x="1" y="20915"/>
                    <a:pt x="201" y="21115"/>
                    <a:pt x="501" y="21115"/>
                  </a:cubicBezTo>
                  <a:cubicBezTo>
                    <a:pt x="801" y="21115"/>
                    <a:pt x="1001" y="20915"/>
                    <a:pt x="1001" y="20615"/>
                  </a:cubicBezTo>
                  <a:lnTo>
                    <a:pt x="1001" y="501"/>
                  </a:lnTo>
                  <a:cubicBezTo>
                    <a:pt x="1001" y="234"/>
                    <a:pt x="8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38550" y="6664375"/>
              <a:ext cx="25050" cy="364450"/>
            </a:xfrm>
            <a:custGeom>
              <a:avLst/>
              <a:gdLst/>
              <a:ahLst/>
              <a:cxnLst/>
              <a:rect l="l" t="t" r="r" b="b"/>
              <a:pathLst>
                <a:path w="1002" h="14578" extrusionOk="0">
                  <a:moveTo>
                    <a:pt x="501" y="1"/>
                  </a:moveTo>
                  <a:cubicBezTo>
                    <a:pt x="201" y="1"/>
                    <a:pt x="1" y="234"/>
                    <a:pt x="1" y="501"/>
                  </a:cubicBezTo>
                  <a:lnTo>
                    <a:pt x="1" y="14077"/>
                  </a:lnTo>
                  <a:cubicBezTo>
                    <a:pt x="1" y="14344"/>
                    <a:pt x="201" y="14578"/>
                    <a:pt x="501" y="14578"/>
                  </a:cubicBezTo>
                  <a:cubicBezTo>
                    <a:pt x="801" y="14578"/>
                    <a:pt x="1001" y="14344"/>
                    <a:pt x="1001" y="14077"/>
                  </a:cubicBezTo>
                  <a:lnTo>
                    <a:pt x="1001" y="501"/>
                  </a:lnTo>
                  <a:cubicBezTo>
                    <a:pt x="1001" y="234"/>
                    <a:pt x="801"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6065325" y="7881925"/>
              <a:ext cx="269400" cy="69225"/>
            </a:xfrm>
            <a:custGeom>
              <a:avLst/>
              <a:gdLst/>
              <a:ahLst/>
              <a:cxnLst/>
              <a:rect l="l" t="t" r="r" b="b"/>
              <a:pathLst>
                <a:path w="10776" h="2769" extrusionOk="0">
                  <a:moveTo>
                    <a:pt x="1" y="0"/>
                  </a:moveTo>
                  <a:lnTo>
                    <a:pt x="1" y="834"/>
                  </a:lnTo>
                  <a:cubicBezTo>
                    <a:pt x="1" y="1902"/>
                    <a:pt x="835" y="2769"/>
                    <a:pt x="1936" y="2769"/>
                  </a:cubicBezTo>
                  <a:lnTo>
                    <a:pt x="8841" y="2769"/>
                  </a:lnTo>
                  <a:cubicBezTo>
                    <a:pt x="9908" y="2769"/>
                    <a:pt x="10775" y="1935"/>
                    <a:pt x="10775" y="834"/>
                  </a:cubicBezTo>
                  <a:lnTo>
                    <a:pt x="10775" y="234"/>
                  </a:lnTo>
                  <a:cubicBezTo>
                    <a:pt x="9836" y="241"/>
                    <a:pt x="9021" y="245"/>
                    <a:pt x="8279" y="245"/>
                  </a:cubicBezTo>
                  <a:cubicBezTo>
                    <a:pt x="5439" y="245"/>
                    <a:pt x="3672" y="185"/>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6067000" y="7875250"/>
              <a:ext cx="267725" cy="29200"/>
            </a:xfrm>
            <a:custGeom>
              <a:avLst/>
              <a:gdLst/>
              <a:ahLst/>
              <a:cxnLst/>
              <a:rect l="l" t="t" r="r" b="b"/>
              <a:pathLst>
                <a:path w="10709" h="1168" extrusionOk="0">
                  <a:moveTo>
                    <a:pt x="568" y="0"/>
                  </a:moveTo>
                  <a:cubicBezTo>
                    <a:pt x="234" y="0"/>
                    <a:pt x="1" y="234"/>
                    <a:pt x="1" y="567"/>
                  </a:cubicBezTo>
                  <a:cubicBezTo>
                    <a:pt x="1" y="901"/>
                    <a:pt x="234" y="1168"/>
                    <a:pt x="568" y="1168"/>
                  </a:cubicBezTo>
                  <a:lnTo>
                    <a:pt x="10075" y="1168"/>
                  </a:lnTo>
                  <a:cubicBezTo>
                    <a:pt x="10408"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495050" y="7887750"/>
              <a:ext cx="268550" cy="73425"/>
            </a:xfrm>
            <a:custGeom>
              <a:avLst/>
              <a:gdLst/>
              <a:ahLst/>
              <a:cxnLst/>
              <a:rect l="l" t="t" r="r" b="b"/>
              <a:pathLst>
                <a:path w="10742" h="2937" extrusionOk="0">
                  <a:moveTo>
                    <a:pt x="0" y="1"/>
                  </a:moveTo>
                  <a:cubicBezTo>
                    <a:pt x="0" y="1669"/>
                    <a:pt x="1335" y="2936"/>
                    <a:pt x="2936" y="2936"/>
                  </a:cubicBezTo>
                  <a:lnTo>
                    <a:pt x="7773" y="2936"/>
                  </a:lnTo>
                  <a:cubicBezTo>
                    <a:pt x="9407" y="2936"/>
                    <a:pt x="10741" y="1602"/>
                    <a:pt x="1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495050" y="7875250"/>
              <a:ext cx="267725" cy="29200"/>
            </a:xfrm>
            <a:custGeom>
              <a:avLst/>
              <a:gdLst/>
              <a:ahLst/>
              <a:cxnLst/>
              <a:rect l="l" t="t" r="r" b="b"/>
              <a:pathLst>
                <a:path w="10709" h="1168" extrusionOk="0">
                  <a:moveTo>
                    <a:pt x="567" y="0"/>
                  </a:moveTo>
                  <a:cubicBezTo>
                    <a:pt x="234" y="0"/>
                    <a:pt x="0" y="234"/>
                    <a:pt x="0" y="567"/>
                  </a:cubicBezTo>
                  <a:cubicBezTo>
                    <a:pt x="0" y="901"/>
                    <a:pt x="234" y="1168"/>
                    <a:pt x="567" y="1168"/>
                  </a:cubicBezTo>
                  <a:lnTo>
                    <a:pt x="10108" y="1168"/>
                  </a:lnTo>
                  <a:cubicBezTo>
                    <a:pt x="10441" y="1168"/>
                    <a:pt x="10708" y="901"/>
                    <a:pt x="10708" y="567"/>
                  </a:cubicBezTo>
                  <a:cubicBezTo>
                    <a:pt x="10708" y="234"/>
                    <a:pt x="10441" y="0"/>
                    <a:pt x="10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5035425" y="5696175"/>
              <a:ext cx="783925" cy="52575"/>
            </a:xfrm>
            <a:custGeom>
              <a:avLst/>
              <a:gdLst/>
              <a:ahLst/>
              <a:cxnLst/>
              <a:rect l="l" t="t" r="r" b="b"/>
              <a:pathLst>
                <a:path w="31357" h="2103" extrusionOk="0">
                  <a:moveTo>
                    <a:pt x="1068" y="1"/>
                  </a:moveTo>
                  <a:cubicBezTo>
                    <a:pt x="468" y="1"/>
                    <a:pt x="1" y="468"/>
                    <a:pt x="1" y="1035"/>
                  </a:cubicBezTo>
                  <a:cubicBezTo>
                    <a:pt x="1" y="1635"/>
                    <a:pt x="468" y="2102"/>
                    <a:pt x="1068" y="2102"/>
                  </a:cubicBezTo>
                  <a:lnTo>
                    <a:pt x="30322" y="2102"/>
                  </a:lnTo>
                  <a:cubicBezTo>
                    <a:pt x="30923" y="2102"/>
                    <a:pt x="31357" y="1635"/>
                    <a:pt x="31357" y="1035"/>
                  </a:cubicBezTo>
                  <a:cubicBezTo>
                    <a:pt x="31357" y="468"/>
                    <a:pt x="30856" y="1"/>
                    <a:pt x="30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5032925" y="7077175"/>
              <a:ext cx="562925" cy="494550"/>
            </a:xfrm>
            <a:custGeom>
              <a:avLst/>
              <a:gdLst/>
              <a:ahLst/>
              <a:cxnLst/>
              <a:rect l="l" t="t" r="r" b="b"/>
              <a:pathLst>
                <a:path w="22517" h="19782" extrusionOk="0">
                  <a:moveTo>
                    <a:pt x="9441" y="1"/>
                  </a:moveTo>
                  <a:lnTo>
                    <a:pt x="1" y="9474"/>
                  </a:lnTo>
                  <a:lnTo>
                    <a:pt x="1" y="19781"/>
                  </a:lnTo>
                  <a:lnTo>
                    <a:pt x="2769" y="19781"/>
                  </a:lnTo>
                  <a:lnTo>
                    <a:pt x="22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5379000" y="7143900"/>
              <a:ext cx="427000" cy="427825"/>
            </a:xfrm>
            <a:custGeom>
              <a:avLst/>
              <a:gdLst/>
              <a:ahLst/>
              <a:cxnLst/>
              <a:rect l="l" t="t" r="r" b="b"/>
              <a:pathLst>
                <a:path w="17080" h="17113" extrusionOk="0">
                  <a:moveTo>
                    <a:pt x="17080" y="0"/>
                  </a:moveTo>
                  <a:lnTo>
                    <a:pt x="1" y="17112"/>
                  </a:lnTo>
                  <a:lnTo>
                    <a:pt x="6706" y="17112"/>
                  </a:lnTo>
                  <a:lnTo>
                    <a:pt x="17080" y="6738"/>
                  </a:lnTo>
                  <a:lnTo>
                    <a:pt x="17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5172200" y="7077175"/>
              <a:ext cx="551250" cy="494550"/>
            </a:xfrm>
            <a:custGeom>
              <a:avLst/>
              <a:gdLst/>
              <a:ahLst/>
              <a:cxnLst/>
              <a:rect l="l" t="t" r="r" b="b"/>
              <a:pathLst>
                <a:path w="22050" h="19782" extrusionOk="0">
                  <a:moveTo>
                    <a:pt x="19714" y="1"/>
                  </a:moveTo>
                  <a:lnTo>
                    <a:pt x="0" y="19781"/>
                  </a:lnTo>
                  <a:lnTo>
                    <a:pt x="2302" y="19781"/>
                  </a:lnTo>
                  <a:lnTo>
                    <a:pt x="2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762750" y="8167125"/>
              <a:ext cx="80900" cy="221850"/>
            </a:xfrm>
            <a:custGeom>
              <a:avLst/>
              <a:gdLst/>
              <a:ahLst/>
              <a:cxnLst/>
              <a:rect l="l" t="t" r="r" b="b"/>
              <a:pathLst>
                <a:path w="3236" h="8874" extrusionOk="0">
                  <a:moveTo>
                    <a:pt x="1635" y="0"/>
                  </a:moveTo>
                  <a:cubicBezTo>
                    <a:pt x="734" y="0"/>
                    <a:pt x="0" y="701"/>
                    <a:pt x="0" y="1602"/>
                  </a:cubicBezTo>
                  <a:lnTo>
                    <a:pt x="0" y="7239"/>
                  </a:lnTo>
                  <a:cubicBezTo>
                    <a:pt x="0" y="8106"/>
                    <a:pt x="701" y="8873"/>
                    <a:pt x="1635" y="8873"/>
                  </a:cubicBezTo>
                  <a:cubicBezTo>
                    <a:pt x="2502" y="8873"/>
                    <a:pt x="3236" y="8173"/>
                    <a:pt x="3236" y="7239"/>
                  </a:cubicBezTo>
                  <a:lnTo>
                    <a:pt x="3236" y="1602"/>
                  </a:lnTo>
                  <a:cubicBezTo>
                    <a:pt x="3236" y="734"/>
                    <a:pt x="2535" y="0"/>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5281450" y="5707025"/>
              <a:ext cx="240200" cy="18375"/>
            </a:xfrm>
            <a:custGeom>
              <a:avLst/>
              <a:gdLst/>
              <a:ahLst/>
              <a:cxnLst/>
              <a:rect l="l" t="t" r="r" b="b"/>
              <a:pathLst>
                <a:path w="9608" h="735" extrusionOk="0">
                  <a:moveTo>
                    <a:pt x="400" y="1"/>
                  </a:moveTo>
                  <a:cubicBezTo>
                    <a:pt x="167" y="1"/>
                    <a:pt x="0" y="167"/>
                    <a:pt x="0" y="368"/>
                  </a:cubicBezTo>
                  <a:cubicBezTo>
                    <a:pt x="0" y="568"/>
                    <a:pt x="167" y="734"/>
                    <a:pt x="400" y="734"/>
                  </a:cubicBezTo>
                  <a:lnTo>
                    <a:pt x="9240" y="734"/>
                  </a:lnTo>
                  <a:cubicBezTo>
                    <a:pt x="9440" y="734"/>
                    <a:pt x="9607" y="568"/>
                    <a:pt x="9607" y="368"/>
                  </a:cubicBezTo>
                  <a:cubicBezTo>
                    <a:pt x="9607" y="167"/>
                    <a:pt x="9440" y="1"/>
                    <a:pt x="9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0" name="Google Shape;910;p47"/>
          <p:cNvCxnSpPr/>
          <p:nvPr/>
        </p:nvCxnSpPr>
        <p:spPr>
          <a:xfrm rot="10800000">
            <a:off x="8104975" y="0"/>
            <a:ext cx="0" cy="5195100"/>
          </a:xfrm>
          <a:prstGeom prst="straightConnector1">
            <a:avLst/>
          </a:prstGeom>
          <a:noFill/>
          <a:ln w="38100" cap="flat" cmpd="sng">
            <a:solidFill>
              <a:schemeClr val="dk1"/>
            </a:solidFill>
            <a:prstDash val="solid"/>
            <a:round/>
            <a:headEnd type="none" w="med" len="med"/>
            <a:tailEnd type="none" w="med" len="med"/>
          </a:ln>
        </p:spPr>
      </p:cxnSp>
      <p:cxnSp>
        <p:nvCxnSpPr>
          <p:cNvPr id="911" name="Google Shape;911;p47"/>
          <p:cNvCxnSpPr/>
          <p:nvPr/>
        </p:nvCxnSpPr>
        <p:spPr>
          <a:xfrm rot="10800000">
            <a:off x="8098500" y="2584625"/>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2" name="Google Shape;912;p47"/>
          <p:cNvCxnSpPr/>
          <p:nvPr/>
        </p:nvCxnSpPr>
        <p:spPr>
          <a:xfrm rot="10800000">
            <a:off x="8098500" y="4617950"/>
            <a:ext cx="1045500" cy="0"/>
          </a:xfrm>
          <a:prstGeom prst="straightConnector1">
            <a:avLst/>
          </a:prstGeom>
          <a:noFill/>
          <a:ln w="38100" cap="flat" cmpd="sng">
            <a:solidFill>
              <a:schemeClr val="dk1"/>
            </a:solidFill>
            <a:prstDash val="solid"/>
            <a:round/>
            <a:headEnd type="none" w="med" len="med"/>
            <a:tailEnd type="none" w="med" len="med"/>
          </a:ln>
        </p:spPr>
      </p:cxnSp>
      <p:cxnSp>
        <p:nvCxnSpPr>
          <p:cNvPr id="913" name="Google Shape;913;p47"/>
          <p:cNvCxnSpPr/>
          <p:nvPr/>
        </p:nvCxnSpPr>
        <p:spPr>
          <a:xfrm rot="10800000">
            <a:off x="8098500" y="553000"/>
            <a:ext cx="1045500" cy="0"/>
          </a:xfrm>
          <a:prstGeom prst="straightConnector1">
            <a:avLst/>
          </a:prstGeom>
          <a:noFill/>
          <a:ln w="38100"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97A31A12-7CED-378D-407D-1EE9F54B0A8A}"/>
              </a:ext>
            </a:extLst>
          </p:cNvPr>
          <p:cNvSpPr>
            <a:spLocks noGrp="1"/>
          </p:cNvSpPr>
          <p:nvPr>
            <p:ph type="subTitle" idx="1"/>
          </p:nvPr>
        </p:nvSpPr>
        <p:spPr>
          <a:xfrm>
            <a:off x="896845" y="3501084"/>
            <a:ext cx="4423200" cy="506100"/>
          </a:xfrm>
        </p:spPr>
        <p:txBody>
          <a:bodyPr/>
          <a:lstStyle/>
          <a:p>
            <a:endParaRPr lang="en-US" dirty="0"/>
          </a:p>
        </p:txBody>
      </p:sp>
    </p:spTree>
    <p:extLst>
      <p:ext uri="{BB962C8B-B14F-4D97-AF65-F5344CB8AC3E}">
        <p14:creationId xmlns:p14="http://schemas.microsoft.com/office/powerpoint/2010/main" val="367935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ublic Parking Area Consulting by Slidesgo">
  <a:themeElements>
    <a:clrScheme name="Simple Light">
      <a:dk1>
        <a:srgbClr val="003A4E"/>
      </a:dk1>
      <a:lt1>
        <a:srgbClr val="FFFFFF"/>
      </a:lt1>
      <a:dk2>
        <a:srgbClr val="E42121"/>
      </a:dk2>
      <a:lt2>
        <a:srgbClr val="CCCCCC"/>
      </a:lt2>
      <a:accent1>
        <a:srgbClr val="B7B7B7"/>
      </a:accent1>
      <a:accent2>
        <a:srgbClr val="999999"/>
      </a:accent2>
      <a:accent3>
        <a:srgbClr val="FFFFFF"/>
      </a:accent3>
      <a:accent4>
        <a:srgbClr val="FFFFFF"/>
      </a:accent4>
      <a:accent5>
        <a:srgbClr val="FFFFFF"/>
      </a:accent5>
      <a:accent6>
        <a:srgbClr val="FFFFFF"/>
      </a:accent6>
      <a:hlink>
        <a:srgbClr val="003A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842</Words>
  <Application>Microsoft Office PowerPoint</Application>
  <PresentationFormat>On-screen Show (16:9)</PresentationFormat>
  <Paragraphs>174</Paragraphs>
  <Slides>38</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Anaheim</vt:lpstr>
      <vt:lpstr>Antonio</vt:lpstr>
      <vt:lpstr>Archivo Black</vt:lpstr>
      <vt:lpstr>Arial</vt:lpstr>
      <vt:lpstr>Barlow</vt:lpstr>
      <vt:lpstr>Montaga</vt:lpstr>
      <vt:lpstr>Montserrat</vt:lpstr>
      <vt:lpstr>Passion One</vt:lpstr>
      <vt:lpstr>Roboto Condensed Light</vt:lpstr>
      <vt:lpstr>Public Parking Area Consulting by Slidesgo</vt:lpstr>
      <vt:lpstr>THIRD WHEEL PARKING LOT</vt:lpstr>
      <vt:lpstr>PowerPoint Presentation</vt:lpstr>
      <vt:lpstr>TABLE OF CONTENTS</vt:lpstr>
      <vt:lpstr>TABLE OF CONTENTS</vt:lpstr>
      <vt:lpstr>PROJECT DESCRIPTION</vt:lpstr>
      <vt:lpstr>PROJECT DESCRIPTION</vt:lpstr>
      <vt:lpstr>PROJECT SCOPE</vt:lpstr>
      <vt:lpstr>PROJECT SCOPE</vt:lpstr>
      <vt:lpstr>OBJECTIVES</vt:lpstr>
      <vt:lpstr>SCHEDULE OBJECTIVES</vt:lpstr>
      <vt:lpstr>TECHNICAL OBJECTIVES</vt:lpstr>
      <vt:lpstr>DELIVERABLES</vt:lpstr>
      <vt:lpstr>INTERNAL DELIVERABLES</vt:lpstr>
      <vt:lpstr>EXTERNAL DELIVERABLES</vt:lpstr>
      <vt:lpstr>FLOWCHART</vt:lpstr>
      <vt:lpstr>PowerPoint Presentation</vt:lpstr>
      <vt:lpstr>PowerPoint Presentation</vt:lpstr>
      <vt:lpstr>PowerPoint Presentation</vt:lpstr>
      <vt:lpstr>PowerPoint Presentation</vt:lpstr>
      <vt:lpstr>PowerPoint Presentation</vt:lpstr>
      <vt:lpstr>PowerPoint Presentation</vt:lpstr>
      <vt:lpstr>CLIENT/USER REQUIREMENT</vt:lpstr>
      <vt:lpstr>CLIENT/USER REQUIREMENT</vt:lpstr>
      <vt:lpstr>SUCCESS FACTORS</vt:lpstr>
      <vt:lpstr>SUCCESS FACTORS</vt:lpstr>
      <vt:lpstr>PROJECT TEAM ROLES AND RESPONSIBILITES</vt:lpstr>
      <vt:lpstr>PowerPoint Presentation</vt:lpstr>
      <vt:lpstr>IMPLEMENTATION</vt:lpstr>
      <vt:lpstr>IMPLEMENTATION</vt:lpstr>
      <vt:lpstr>PROJECT SCHEDULE  AND MILESTONES</vt:lpstr>
      <vt:lpstr>PROJECT SCHEDULE AND MILESTONES</vt:lpstr>
      <vt:lpstr>PROJECT SCHEDULE AND MILESTONES</vt:lpstr>
      <vt:lpstr>PROJECT  PRESENTATION</vt:lpstr>
      <vt:lpstr>REFERENCES</vt:lpstr>
      <vt:lpstr>REFERENCES</vt:lpstr>
      <vt:lpstr>QUESTION AND ANSWER</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 PARKING LOT</dc:title>
  <cp:lastModifiedBy>Winzelle Anne Tolentino</cp:lastModifiedBy>
  <cp:revision>12</cp:revision>
  <dcterms:modified xsi:type="dcterms:W3CDTF">2023-02-21T03:45:38Z</dcterms:modified>
</cp:coreProperties>
</file>